
<file path=[Content_Types].xml><?xml version="1.0" encoding="utf-8"?>
<Types xmlns="http://schemas.openxmlformats.org/package/2006/content-types">
  <Default Extension="jpeg" ContentType="image/jpe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slides/slide14.xml" ContentType="application/vnd.openxmlformats-officedocument.presentationml.slide+xml"/>
  <Override PartName="/ppt/slides/slide15.xml" ContentType="application/vnd.openxmlformats-officedocument.presentationml.slide+xml"/>
  <Override PartName="/ppt/slides/slide16.xml" ContentType="application/vnd.openxmlformats-officedocument.presentationml.slide+xml"/>
  <Override PartName="/ppt/slides/slide17.xml" ContentType="application/vnd.openxmlformats-officedocument.presentationml.slide+xml"/>
  <Override PartName="/ppt/slides/slide18.xml" ContentType="application/vnd.openxmlformats-officedocument.presentationml.slide+xml"/>
  <Override PartName="/ppt/slides/slide19.xml" ContentType="application/vnd.openxmlformats-officedocument.presentationml.slide+xml"/>
  <Override PartName="/ppt/slides/slide20.xml" ContentType="application/vnd.openxmlformats-officedocument.presentationml.slide+xml"/>
  <Override PartName="/ppt/slides/slide21.xml" ContentType="application/vnd.openxmlformats-officedocument.presentationml.slide+xml"/>
  <Override PartName="/ppt/slides/slide22.xml" ContentType="application/vnd.openxmlformats-officedocument.presentationml.slide+xml"/>
  <Override PartName="/ppt/slides/slide23.xml" ContentType="application/vnd.openxmlformats-officedocument.presentationml.slide+xml"/>
  <Override PartName="/ppt/slides/slide24.xml" ContentType="application/vnd.openxmlformats-officedocument.presentationml.slide+xml"/>
  <Override PartName="/ppt/slides/slide25.xml" ContentType="application/vnd.openxmlformats-officedocument.presentationml.slide+xml"/>
  <Override PartName="/ppt/slides/slide26.xml" ContentType="application/vnd.openxmlformats-officedocument.presentationml.slide+xml"/>
  <Override PartName="/ppt/slides/slide27.xml" ContentType="application/vnd.openxmlformats-officedocument.presentationml.slide+xml"/>
  <Override PartName="/ppt/slides/slide28.xml" ContentType="application/vnd.openxmlformats-officedocument.presentationml.slide+xml"/>
  <Override PartName="/ppt/slides/slide29.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slideLayouts/slideLayout22.xml" ContentType="application/vnd.openxmlformats-officedocument.presentationml.slideLayout+xml"/>
  <Override PartName="/ppt/slideLayouts/slideLayout23.xml" ContentType="application/vnd.openxmlformats-officedocument.presentationml.slideLayout+xml"/>
  <Override PartName="/ppt/slideLayouts/slideLayout24.xml" ContentType="application/vnd.openxmlformats-officedocument.presentationml.slideLayout+xml"/>
  <Override PartName="/ppt/slideLayouts/slideLayout25.xml" ContentType="application/vnd.openxmlformats-officedocument.presentationml.slideLayout+xml"/>
  <Override PartName="/ppt/slideLayouts/slideLayout26.xml" ContentType="application/vnd.openxmlformats-officedocument.presentationml.slideLayout+xml"/>
  <Override PartName="/ppt/slideLayouts/slideLayout27.xml" ContentType="application/vnd.openxmlformats-officedocument.presentationml.slideLayout+xml"/>
  <Override PartName="/ppt/slideLayouts/slideLayout28.xml" ContentType="application/vnd.openxmlformats-officedocument.presentationml.slideLayout+xml"/>
  <Override PartName="/ppt/slideLayouts/slideLayout29.xml" ContentType="application/vnd.openxmlformats-officedocument.presentationml.slideLayout+xml"/>
  <Override PartName="/ppt/slideLayouts/slideLayout30.xml" ContentType="application/vnd.openxmlformats-officedocument.presentationml.slideLayout+xml"/>
  <Override PartName="/ppt/slideLayouts/slideLayout31.xml" ContentType="application/vnd.openxmlformats-officedocument.presentationml.slideLayout+xml"/>
  <Override PartName="/ppt/slideLayouts/slideLayout32.xml" ContentType="application/vnd.openxmlformats-officedocument.presentationml.slideLayout+xml"/>
  <Override PartName="/ppt/theme/theme2.xml" ContentType="application/vnd.openxmlformats-officedocument.theme+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60" r:id="rId1"/>
    <p:sldMasterId id="2147483677" r:id="rId2"/>
  </p:sldMasterIdLst>
  <p:sldIdLst>
    <p:sldId id="258" r:id="rId3"/>
    <p:sldId id="284" r:id="rId4"/>
    <p:sldId id="295" r:id="rId5"/>
    <p:sldId id="296" r:id="rId6"/>
    <p:sldId id="273" r:id="rId7"/>
    <p:sldId id="267" r:id="rId8"/>
    <p:sldId id="268" r:id="rId9"/>
    <p:sldId id="269" r:id="rId10"/>
    <p:sldId id="270" r:id="rId11"/>
    <p:sldId id="272" r:id="rId12"/>
    <p:sldId id="259" r:id="rId13"/>
    <p:sldId id="257" r:id="rId14"/>
    <p:sldId id="260" r:id="rId15"/>
    <p:sldId id="261" r:id="rId16"/>
    <p:sldId id="262" r:id="rId17"/>
    <p:sldId id="263" r:id="rId18"/>
    <p:sldId id="265" r:id="rId19"/>
    <p:sldId id="266" r:id="rId20"/>
    <p:sldId id="285" r:id="rId21"/>
    <p:sldId id="286" r:id="rId22"/>
    <p:sldId id="287" r:id="rId23"/>
    <p:sldId id="288" r:id="rId24"/>
    <p:sldId id="289" r:id="rId25"/>
    <p:sldId id="290" r:id="rId26"/>
    <p:sldId id="291" r:id="rId27"/>
    <p:sldId id="292" r:id="rId28"/>
    <p:sldId id="293" r:id="rId29"/>
    <p:sldId id="294" r:id="rId30"/>
    <p:sldId id="297" r:id="rId31"/>
  </p:sldIdLst>
  <p:sldSz cx="12192000" cy="6858000"/>
  <p:notesSz cx="6797675" cy="9926638"/>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 xmlns:p15="http://schemas.microsoft.com/office/powerpoint/2012/main">
        <p15:guide id="1" orient="horz" pos="2160">
          <p15:clr>
            <a:srgbClr val="A4A3A4"/>
          </p15:clr>
        </p15:guide>
        <p15:guide id="2" pos="384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 xmlns:p15="http://schemas.microsoft.com/office/powerpoint/2012/main" val="1"/>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15014" autoAdjust="0"/>
    <p:restoredTop sz="94660"/>
  </p:normalViewPr>
  <p:slideViewPr>
    <p:cSldViewPr snapToGrid="0">
      <p:cViewPr>
        <p:scale>
          <a:sx n="121" d="100"/>
          <a:sy n="121" d="100"/>
        </p:scale>
        <p:origin x="210" y="252"/>
      </p:cViewPr>
      <p:guideLst>
        <p:guide orient="horz" pos="2160"/>
        <p:guide pos="3840"/>
      </p:guideLst>
    </p:cSldViewPr>
  </p:slideViewPr>
  <p:notesTextViewPr>
    <p:cViewPr>
      <p:scale>
        <a:sx n="1" d="1"/>
        <a:sy n="1" d="1"/>
      </p:scale>
      <p:origin x="0" y="0"/>
    </p:cViewPr>
  </p:notesTextViewPr>
  <p:gridSpacing cx="72008" cy="72008"/>
</p:viewPr>
</file>

<file path=ppt/_rels/presentation.xml.rels><?xml version="1.0" encoding="UTF-8" standalone="yes"?>
<Relationships xmlns="http://schemas.openxmlformats.org/package/2006/relationships"><Relationship Id="rId8" Type="http://schemas.openxmlformats.org/officeDocument/2006/relationships/slide" Target="slides/slide6.xml"/><Relationship Id="rId13" Type="http://schemas.openxmlformats.org/officeDocument/2006/relationships/slide" Target="slides/slide11.xml"/><Relationship Id="rId18" Type="http://schemas.openxmlformats.org/officeDocument/2006/relationships/slide" Target="slides/slide16.xml"/><Relationship Id="rId26" Type="http://schemas.openxmlformats.org/officeDocument/2006/relationships/slide" Target="slides/slide24.xml"/><Relationship Id="rId3" Type="http://schemas.openxmlformats.org/officeDocument/2006/relationships/slide" Target="slides/slide1.xml"/><Relationship Id="rId21" Type="http://schemas.openxmlformats.org/officeDocument/2006/relationships/slide" Target="slides/slide19.xml"/><Relationship Id="rId34" Type="http://schemas.openxmlformats.org/officeDocument/2006/relationships/theme" Target="theme/theme1.xml"/><Relationship Id="rId7" Type="http://schemas.openxmlformats.org/officeDocument/2006/relationships/slide" Target="slides/slide5.xml"/><Relationship Id="rId12" Type="http://schemas.openxmlformats.org/officeDocument/2006/relationships/slide" Target="slides/slide10.xml"/><Relationship Id="rId17" Type="http://schemas.openxmlformats.org/officeDocument/2006/relationships/slide" Target="slides/slide15.xml"/><Relationship Id="rId25" Type="http://schemas.openxmlformats.org/officeDocument/2006/relationships/slide" Target="slides/slide23.xml"/><Relationship Id="rId33" Type="http://schemas.openxmlformats.org/officeDocument/2006/relationships/viewProps" Target="viewProps.xml"/><Relationship Id="rId2" Type="http://schemas.openxmlformats.org/officeDocument/2006/relationships/slideMaster" Target="slideMasters/slideMaster2.xml"/><Relationship Id="rId16" Type="http://schemas.openxmlformats.org/officeDocument/2006/relationships/slide" Target="slides/slide14.xml"/><Relationship Id="rId20" Type="http://schemas.openxmlformats.org/officeDocument/2006/relationships/slide" Target="slides/slide18.xml"/><Relationship Id="rId29" Type="http://schemas.openxmlformats.org/officeDocument/2006/relationships/slide" Target="slides/slide27.xml"/><Relationship Id="rId1" Type="http://schemas.openxmlformats.org/officeDocument/2006/relationships/slideMaster" Target="slideMasters/slideMaster1.xml"/><Relationship Id="rId6" Type="http://schemas.openxmlformats.org/officeDocument/2006/relationships/slide" Target="slides/slide4.xml"/><Relationship Id="rId11" Type="http://schemas.openxmlformats.org/officeDocument/2006/relationships/slide" Target="slides/slide9.xml"/><Relationship Id="rId24" Type="http://schemas.openxmlformats.org/officeDocument/2006/relationships/slide" Target="slides/slide22.xml"/><Relationship Id="rId32" Type="http://schemas.openxmlformats.org/officeDocument/2006/relationships/presProps" Target="presProps.xml"/><Relationship Id="rId5" Type="http://schemas.openxmlformats.org/officeDocument/2006/relationships/slide" Target="slides/slide3.xml"/><Relationship Id="rId15" Type="http://schemas.openxmlformats.org/officeDocument/2006/relationships/slide" Target="slides/slide13.xml"/><Relationship Id="rId23" Type="http://schemas.openxmlformats.org/officeDocument/2006/relationships/slide" Target="slides/slide21.xml"/><Relationship Id="rId28" Type="http://schemas.openxmlformats.org/officeDocument/2006/relationships/slide" Target="slides/slide26.xml"/><Relationship Id="rId10" Type="http://schemas.openxmlformats.org/officeDocument/2006/relationships/slide" Target="slides/slide8.xml"/><Relationship Id="rId19" Type="http://schemas.openxmlformats.org/officeDocument/2006/relationships/slide" Target="slides/slide17.xml"/><Relationship Id="rId31" Type="http://schemas.openxmlformats.org/officeDocument/2006/relationships/slide" Target="slides/slide29.xml"/><Relationship Id="rId4" Type="http://schemas.openxmlformats.org/officeDocument/2006/relationships/slide" Target="slides/slide2.xml"/><Relationship Id="rId9" Type="http://schemas.openxmlformats.org/officeDocument/2006/relationships/slide" Target="slides/slide7.xml"/><Relationship Id="rId14" Type="http://schemas.openxmlformats.org/officeDocument/2006/relationships/slide" Target="slides/slide12.xml"/><Relationship Id="rId22" Type="http://schemas.openxmlformats.org/officeDocument/2006/relationships/slide" Target="slides/slide20.xml"/><Relationship Id="rId27" Type="http://schemas.openxmlformats.org/officeDocument/2006/relationships/slide" Target="slides/slide25.xml"/><Relationship Id="rId30" Type="http://schemas.openxmlformats.org/officeDocument/2006/relationships/slide" Target="slides/slide28.xml"/><Relationship Id="rId35" Type="http://schemas.openxmlformats.org/officeDocument/2006/relationships/tableStyles" Target="tableStyles.xml"/></Relationships>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3.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4.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5.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6.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30.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1.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32.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526834155"/>
      </p:ext>
    </p:extLst>
  </p:cSld>
  <p:clrMapOvr>
    <a:masterClrMapping/>
  </p:clrMapOvr>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275506286"/>
      </p:ext>
    </p:extLst>
  </p:cSld>
  <p:clrMapOvr>
    <a:masterClrMapping/>
  </p:clrMapOvr>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2468881658"/>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65955310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407617326"/>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94063423"/>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913468183"/>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11278876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type="title" preserve="1">
  <p:cSld name="Title Slide">
    <p:spTree>
      <p:nvGrpSpPr>
        <p:cNvPr id="1" name=""/>
        <p:cNvGrpSpPr/>
        <p:nvPr/>
      </p:nvGrpSpPr>
      <p:grpSpPr>
        <a:xfrm>
          <a:off x="0" y="0"/>
          <a:ext cx="0" cy="0"/>
          <a:chOff x="0" y="0"/>
          <a:chExt cx="0" cy="0"/>
        </a:xfrm>
      </p:grpSpPr>
      <p:sp>
        <p:nvSpPr>
          <p:cNvPr id="2" name="Title 1"/>
          <p:cNvSpPr>
            <a:spLocks noGrp="1"/>
          </p:cNvSpPr>
          <p:nvPr>
            <p:ph type="ctrTitle"/>
          </p:nvPr>
        </p:nvSpPr>
        <p:spPr>
          <a:xfrm>
            <a:off x="2589213" y="2514600"/>
            <a:ext cx="8915399" cy="2262781"/>
          </a:xfrm>
        </p:spPr>
        <p:txBody>
          <a:bodyPr anchor="b">
            <a:normAutofit/>
          </a:bodyPr>
          <a:lstStyle>
            <a:lvl1pPr>
              <a:defRPr sz="5400"/>
            </a:lvl1pPr>
          </a:lstStyle>
          <a:p>
            <a:r>
              <a:rPr lang="en-US" smtClean="0"/>
              <a:t>Click to edit Master title style</a:t>
            </a:r>
            <a:endParaRPr lang="en-US" dirty="0"/>
          </a:p>
        </p:txBody>
      </p:sp>
      <p:sp>
        <p:nvSpPr>
          <p:cNvPr id="3" name="Subtitle 2"/>
          <p:cNvSpPr>
            <a:spLocks noGrp="1"/>
          </p:cNvSpPr>
          <p:nvPr>
            <p:ph type="subTitle" idx="1"/>
          </p:nvPr>
        </p:nvSpPr>
        <p:spPr>
          <a:xfrm>
            <a:off x="2589213" y="4777379"/>
            <a:ext cx="8915399" cy="1126283"/>
          </a:xfrm>
        </p:spPr>
        <p:txBody>
          <a:bodyPr anchor="t"/>
          <a:lstStyle>
            <a:lvl1pPr marL="0" indent="0" algn="l">
              <a:buNone/>
              <a:defRPr>
                <a:solidFill>
                  <a:schemeClr val="tx1">
                    <a:lumMod val="65000"/>
                    <a:lumOff val="35000"/>
                  </a:schemeClr>
                </a:solidFill>
              </a:defRPr>
            </a:lvl1pPr>
            <a:lvl2pPr marL="457200" indent="0" algn="ctr">
              <a:buNone/>
              <a:defRPr>
                <a:solidFill>
                  <a:schemeClr val="tx1">
                    <a:tint val="75000"/>
                  </a:schemeClr>
                </a:solidFill>
              </a:defRPr>
            </a:lvl2pPr>
            <a:lvl3pPr marL="914400" indent="0" algn="ctr">
              <a:buNone/>
              <a:defRPr>
                <a:solidFill>
                  <a:schemeClr val="tx1">
                    <a:tint val="75000"/>
                  </a:schemeClr>
                </a:solidFill>
              </a:defRPr>
            </a:lvl3pPr>
            <a:lvl4pPr marL="1371600" indent="0" algn="ctr">
              <a:buNone/>
              <a:defRPr>
                <a:solidFill>
                  <a:schemeClr val="tx1">
                    <a:tint val="75000"/>
                  </a:schemeClr>
                </a:solidFill>
              </a:defRPr>
            </a:lvl4pPr>
            <a:lvl5pPr marL="1828800" indent="0" algn="ctr">
              <a:buNone/>
              <a:defRPr>
                <a:solidFill>
                  <a:schemeClr val="tx1">
                    <a:tint val="75000"/>
                  </a:schemeClr>
                </a:solidFill>
              </a:defRPr>
            </a:lvl5pPr>
            <a:lvl6pPr marL="2286000" indent="0" algn="ctr">
              <a:buNone/>
              <a:defRPr>
                <a:solidFill>
                  <a:schemeClr val="tx1">
                    <a:tint val="75000"/>
                  </a:schemeClr>
                </a:solidFill>
              </a:defRPr>
            </a:lvl6pPr>
            <a:lvl7pPr marL="2743200" indent="0" algn="ctr">
              <a:buNone/>
              <a:defRPr>
                <a:solidFill>
                  <a:schemeClr val="tx1">
                    <a:tint val="75000"/>
                  </a:schemeClr>
                </a:solidFill>
              </a:defRPr>
            </a:lvl7pPr>
            <a:lvl8pPr marL="3200400" indent="0" algn="ctr">
              <a:buNone/>
              <a:defRPr>
                <a:solidFill>
                  <a:schemeClr val="tx1">
                    <a:tint val="75000"/>
                  </a:schemeClr>
                </a:solidFill>
              </a:defRPr>
            </a:lvl8pPr>
            <a:lvl9pPr marL="3657600" indent="0" algn="ctr">
              <a:buNone/>
              <a:defRPr>
                <a:solidFill>
                  <a:schemeClr val="tx1">
                    <a:tint val="75000"/>
                  </a:schemeClr>
                </a:solidFill>
              </a:defRPr>
            </a:lvl9pPr>
          </a:lstStyle>
          <a:p>
            <a:r>
              <a:rPr lang="en-US" smtClean="0"/>
              <a:t>Click to edit Master subtitle style</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7" name="Freeform 6"/>
          <p:cNvSpPr/>
          <p:nvPr/>
        </p:nvSpPr>
        <p:spPr bwMode="auto">
          <a:xfrm>
            <a:off x="0" y="4323810"/>
            <a:ext cx="1744652" cy="778589"/>
          </a:xfrm>
          <a:custGeom>
            <a:avLst/>
            <a:gdLst/>
            <a:ahLst/>
            <a:cxnLst/>
            <a:rect l="0" t="0" r="r" b="b"/>
            <a:pathLst>
              <a:path w="372" h="166">
                <a:moveTo>
                  <a:pt x="287" y="166"/>
                </a:moveTo>
                <a:cubicBezTo>
                  <a:pt x="290" y="166"/>
                  <a:pt x="292" y="165"/>
                  <a:pt x="293" y="164"/>
                </a:cubicBezTo>
                <a:cubicBezTo>
                  <a:pt x="293" y="163"/>
                  <a:pt x="294" y="163"/>
                  <a:pt x="294" y="163"/>
                </a:cubicBezTo>
                <a:cubicBezTo>
                  <a:pt x="370" y="87"/>
                  <a:pt x="370" y="87"/>
                  <a:pt x="370" y="87"/>
                </a:cubicBezTo>
                <a:cubicBezTo>
                  <a:pt x="372" y="85"/>
                  <a:pt x="372" y="81"/>
                  <a:pt x="370" y="78"/>
                </a:cubicBezTo>
                <a:cubicBezTo>
                  <a:pt x="294" y="3"/>
                  <a:pt x="294" y="3"/>
                  <a:pt x="294" y="3"/>
                </a:cubicBezTo>
                <a:cubicBezTo>
                  <a:pt x="294" y="2"/>
                  <a:pt x="293" y="2"/>
                  <a:pt x="293" y="2"/>
                </a:cubicBezTo>
                <a:cubicBezTo>
                  <a:pt x="292" y="1"/>
                  <a:pt x="290" y="0"/>
                  <a:pt x="287" y="0"/>
                </a:cubicBezTo>
                <a:cubicBezTo>
                  <a:pt x="0" y="0"/>
                  <a:pt x="0" y="0"/>
                  <a:pt x="0" y="0"/>
                </a:cubicBezTo>
                <a:cubicBezTo>
                  <a:pt x="0" y="166"/>
                  <a:pt x="0" y="166"/>
                  <a:pt x="0" y="166"/>
                </a:cubicBezTo>
                <a:lnTo>
                  <a:pt x="287" y="166"/>
                </a:lnTo>
                <a:close/>
              </a:path>
            </a:pathLst>
          </a:custGeom>
          <a:solidFill>
            <a:schemeClr val="accent1"/>
          </a:solidFill>
          <a:ln>
            <a:noFill/>
          </a:ln>
        </p:spPr>
      </p:sp>
      <p:sp>
        <p:nvSpPr>
          <p:cNvPr id="6" name="Slide Number Placeholder 5"/>
          <p:cNvSpPr>
            <a:spLocks noGrp="1"/>
          </p:cNvSpPr>
          <p:nvPr>
            <p:ph type="sldNum" sz="quarter" idx="12"/>
          </p:nvPr>
        </p:nvSpPr>
        <p:spPr>
          <a:xfrm>
            <a:off x="531812" y="4529540"/>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955798619"/>
      </p:ext>
    </p:extLst>
  </p:cSld>
  <p:clrMapOvr>
    <a:masterClrMapping/>
  </p:clrMapOvr>
</p:sldLayout>
</file>

<file path=ppt/slideLayouts/slideLayout18.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022024"/>
      </p:ext>
    </p:extLst>
  </p:cSld>
  <p:clrMapOvr>
    <a:masterClrMapping/>
  </p:clrMapOvr>
</p:sldLayout>
</file>

<file path=ppt/slideLayouts/slideLayout19.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20937635"/>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obj" preserve="1">
  <p:cSld name="Title and Content">
    <p:spTree>
      <p:nvGrpSpPr>
        <p:cNvPr id="1" name=""/>
        <p:cNvGrpSpPr/>
        <p:nvPr/>
      </p:nvGrpSpPr>
      <p:grpSpPr>
        <a:xfrm>
          <a:off x="0" y="0"/>
          <a:ext cx="0" cy="0"/>
          <a:chOff x="0" y="0"/>
          <a:chExt cx="0" cy="0"/>
        </a:xfrm>
      </p:grpSpPr>
      <p:sp>
        <p:nvSpPr>
          <p:cNvPr id="2" name="Title 1"/>
          <p:cNvSpPr>
            <a:spLocks noGrp="1"/>
          </p:cNvSpPr>
          <p:nvPr>
            <p:ph type="title"/>
          </p:nvPr>
        </p:nvSpPr>
        <p:spPr>
          <a:xfrm>
            <a:off x="2592925" y="624110"/>
            <a:ext cx="8911687" cy="1280890"/>
          </a:xfrm>
        </p:spPr>
        <p:txBody>
          <a:bodyPr/>
          <a:lstStyle/>
          <a:p>
            <a:r>
              <a:rPr lang="en-US" smtClean="0"/>
              <a:t>Click to edit Master title style</a:t>
            </a:r>
            <a:endParaRPr lang="en-US" dirty="0"/>
          </a:p>
        </p:txBody>
      </p:sp>
      <p:sp>
        <p:nvSpPr>
          <p:cNvPr id="3" name="Content Placeholder 2"/>
          <p:cNvSpPr>
            <a:spLocks noGrp="1"/>
          </p:cNvSpPr>
          <p:nvPr>
            <p:ph idx="1"/>
          </p:nvPr>
        </p:nvSpPr>
        <p:spPr>
          <a:xfrm>
            <a:off x="2589212" y="2133600"/>
            <a:ext cx="8915400" cy="3777622"/>
          </a:xfrm>
        </p:spPr>
        <p:txBody>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21719255"/>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74145385"/>
      </p:ext>
    </p:extLst>
  </p:cSld>
  <p:clrMapOvr>
    <a:masterClrMapping/>
  </p:clrMapOvr>
</p:sldLayout>
</file>

<file path=ppt/slideLayouts/slideLayout21.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55894753"/>
      </p:ext>
    </p:extLst>
  </p:cSld>
  <p:clrMapOvr>
    <a:masterClrMapping/>
  </p:clrMapOvr>
</p:sldLayout>
</file>

<file path=ppt/slideLayouts/slideLayout2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88876333"/>
      </p:ext>
    </p:extLst>
  </p:cSld>
  <p:clrMapOvr>
    <a:masterClrMapping/>
  </p:clrMapOvr>
</p:sldLayout>
</file>

<file path=ppt/slideLayouts/slideLayout2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437384150"/>
      </p:ext>
    </p:extLst>
  </p:cSld>
  <p:clrMapOvr>
    <a:masterClrMapping/>
  </p:clrMapOvr>
</p:sldLayout>
</file>

<file path=ppt/slideLayouts/slideLayout24.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9467636"/>
      </p:ext>
    </p:extLst>
  </p:cSld>
  <p:clrMapOvr>
    <a:masterClrMapping/>
  </p:clrMapOvr>
</p:sldLayout>
</file>

<file path=ppt/slideLayouts/slideLayout25.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834925941"/>
      </p:ext>
    </p:extLst>
  </p:cSld>
  <p:clrMapOvr>
    <a:masterClrMapping/>
  </p:clrMapOvr>
</p:sldLayout>
</file>

<file path=ppt/slideLayouts/slideLayout26.xml><?xml version="1.0" encoding="utf-8"?>
<p:sldLayout xmlns:a="http://schemas.openxmlformats.org/drawingml/2006/main" xmlns:r="http://schemas.openxmlformats.org/officeDocument/2006/relationships" xmlns:p="http://schemas.openxmlformats.org/presentationml/2006/main" preserve="1">
  <p:cSld name="Title and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609600"/>
            <a:ext cx="8915399" cy="3117040"/>
          </a:xfrm>
        </p:spPr>
        <p:txBody>
          <a:bodyPr anchor="ctr">
            <a:normAutofit/>
          </a:bodyPr>
          <a:lstStyle>
            <a:lvl1pPr algn="l">
              <a:defRPr sz="48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918272856"/>
      </p:ext>
    </p:extLst>
  </p:cSld>
  <p:clrMapOvr>
    <a:masterClrMapping/>
  </p:clrMapOvr>
</p:sldLayout>
</file>

<file path=ppt/slideLayouts/slideLayout27.xml><?xml version="1.0" encoding="utf-8"?>
<p:sldLayout xmlns:a="http://schemas.openxmlformats.org/drawingml/2006/main" xmlns:r="http://schemas.openxmlformats.org/officeDocument/2006/relationships" xmlns:p="http://schemas.openxmlformats.org/presentationml/2006/main" preserve="1">
  <p:cSld name="Quot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13" name="Text Placeholder 9"/>
          <p:cNvSpPr>
            <a:spLocks noGrp="1"/>
          </p:cNvSpPr>
          <p:nvPr>
            <p:ph type="body" sz="quarter" idx="13"/>
          </p:nvPr>
        </p:nvSpPr>
        <p:spPr>
          <a:xfrm>
            <a:off x="3275012" y="3505200"/>
            <a:ext cx="7536554" cy="381000"/>
          </a:xfrm>
        </p:spPr>
        <p:txBody>
          <a:bodyPr anchor="ctr">
            <a:noAutofit/>
          </a:bodyPr>
          <a:lstStyle>
            <a:lvl1pPr marL="0" indent="0">
              <a:buFontTx/>
              <a:buNone/>
              <a:defRPr sz="1600">
                <a:solidFill>
                  <a:schemeClr val="tx1">
                    <a:lumMod val="50000"/>
                    <a:lumOff val="50000"/>
                  </a:schemeClr>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3" name="Text Placeholder 2"/>
          <p:cNvSpPr>
            <a:spLocks noGrp="1"/>
          </p:cNvSpPr>
          <p:nvPr>
            <p:ph type="body" idx="1"/>
          </p:nvPr>
        </p:nvSpPr>
        <p:spPr>
          <a:xfrm>
            <a:off x="2589212" y="4354046"/>
            <a:ext cx="8915399" cy="1555864"/>
          </a:xfrm>
        </p:spPr>
        <p:txBody>
          <a:bodyPr anchor="ctr">
            <a:normAutofit/>
          </a:bodyPr>
          <a:lstStyle>
            <a:lvl1pPr marL="0" indent="0" algn="l">
              <a:buNone/>
              <a:defRPr sz="18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
        <p:nvSpPr>
          <p:cNvPr id="14" name="TextBox 13"/>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5" name="TextBox 14"/>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4264226820"/>
      </p:ext>
    </p:extLst>
  </p:cSld>
  <p:clrMapOvr>
    <a:masterClrMapping/>
  </p:clrMapOvr>
</p:sldLayout>
</file>

<file path=ppt/slideLayouts/slideLayout28.xml><?xml version="1.0" encoding="utf-8"?>
<p:sldLayout xmlns:a="http://schemas.openxmlformats.org/drawingml/2006/main" xmlns:r="http://schemas.openxmlformats.org/officeDocument/2006/relationships" xmlns:p="http://schemas.openxmlformats.org/presentationml/2006/main" preserve="1">
  <p:cSld name="Name Card">
    <p:spTree>
      <p:nvGrpSpPr>
        <p:cNvPr id="1" name=""/>
        <p:cNvGrpSpPr/>
        <p:nvPr/>
      </p:nvGrpSpPr>
      <p:grpSpPr>
        <a:xfrm>
          <a:off x="0" y="0"/>
          <a:ext cx="0" cy="0"/>
          <a:chOff x="0" y="0"/>
          <a:chExt cx="0" cy="0"/>
        </a:xfrm>
      </p:grpSpPr>
      <p:sp>
        <p:nvSpPr>
          <p:cNvPr id="2" name="Title 1"/>
          <p:cNvSpPr>
            <a:spLocks noGrp="1"/>
          </p:cNvSpPr>
          <p:nvPr>
            <p:ph type="title"/>
          </p:nvPr>
        </p:nvSpPr>
        <p:spPr>
          <a:xfrm>
            <a:off x="2589213" y="2438400"/>
            <a:ext cx="8915400" cy="2724845"/>
          </a:xfrm>
        </p:spPr>
        <p:txBody>
          <a:bodyPr anchor="b">
            <a:normAutofit/>
          </a:bodyPr>
          <a:lstStyle>
            <a:lvl1pPr algn="l">
              <a:defRPr sz="4800" b="0"/>
            </a:lvl1pPr>
          </a:lstStyle>
          <a:p>
            <a:r>
              <a:rPr lang="en-US" smtClean="0"/>
              <a:t>Click to edit Master title style</a:t>
            </a:r>
            <a:endParaRPr lang="en-US" dirty="0"/>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749911003"/>
      </p:ext>
    </p:extLst>
  </p:cSld>
  <p:clrMapOvr>
    <a:masterClrMapping/>
  </p:clrMapOvr>
</p:sldLayout>
</file>

<file path=ppt/slideLayouts/slideLayout29.xml><?xml version="1.0" encoding="utf-8"?>
<p:sldLayout xmlns:a="http://schemas.openxmlformats.org/drawingml/2006/main" xmlns:r="http://schemas.openxmlformats.org/officeDocument/2006/relationships" xmlns:p="http://schemas.openxmlformats.org/presentationml/2006/main" preserve="1">
  <p:cSld name="Quote Name Card">
    <p:spTree>
      <p:nvGrpSpPr>
        <p:cNvPr id="1" name=""/>
        <p:cNvGrpSpPr/>
        <p:nvPr/>
      </p:nvGrpSpPr>
      <p:grpSpPr>
        <a:xfrm>
          <a:off x="0" y="0"/>
          <a:ext cx="0" cy="0"/>
          <a:chOff x="0" y="0"/>
          <a:chExt cx="0" cy="0"/>
        </a:xfrm>
      </p:grpSpPr>
      <p:sp>
        <p:nvSpPr>
          <p:cNvPr id="12" name="Title 1"/>
          <p:cNvSpPr>
            <a:spLocks noGrp="1"/>
          </p:cNvSpPr>
          <p:nvPr>
            <p:ph type="title"/>
          </p:nvPr>
        </p:nvSpPr>
        <p:spPr>
          <a:xfrm>
            <a:off x="2849949" y="609600"/>
            <a:ext cx="8393926" cy="2895600"/>
          </a:xfrm>
        </p:spPr>
        <p:txBody>
          <a:bodyPr anchor="ctr">
            <a:normAutofit/>
          </a:bodyPr>
          <a:lstStyle>
            <a:lvl1pPr algn="l">
              <a:defRPr sz="4800" b="0" cap="none"/>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1"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
        <p:nvSpPr>
          <p:cNvPr id="17" name="TextBox 16"/>
          <p:cNvSpPr txBox="1"/>
          <p:nvPr/>
        </p:nvSpPr>
        <p:spPr>
          <a:xfrm>
            <a:off x="2467652" y="648005"/>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
        <p:nvSpPr>
          <p:cNvPr id="18" name="TextBox 17"/>
          <p:cNvSpPr txBox="1"/>
          <p:nvPr/>
        </p:nvSpPr>
        <p:spPr>
          <a:xfrm>
            <a:off x="11114852" y="2905306"/>
            <a:ext cx="609600" cy="584776"/>
          </a:xfrm>
          <a:prstGeom prst="rect">
            <a:avLst/>
          </a:prstGeom>
        </p:spPr>
        <p:txBody>
          <a:bodyPr vert="horz" lIns="91440" tIns="45720" rIns="91440" bIns="45720" rtlCol="0" anchor="ctr">
            <a:noAutofit/>
          </a:bodyPr>
          <a:lstStyle/>
          <a:p>
            <a:pPr defTabSz="457200"/>
            <a:r>
              <a:rPr lang="en-US" sz="8000" dirty="0">
                <a:ln w="3175" cmpd="sng">
                  <a:noFill/>
                </a:ln>
                <a:solidFill>
                  <a:srgbClr val="A53010"/>
                </a:solidFill>
                <a:latin typeface="Arial"/>
              </a:rPr>
              <a:t>”</a:t>
            </a:r>
          </a:p>
        </p:txBody>
      </p:sp>
    </p:spTree>
    <p:extLst>
      <p:ext uri="{BB962C8B-B14F-4D97-AF65-F5344CB8AC3E}">
        <p14:creationId xmlns:p14="http://schemas.microsoft.com/office/powerpoint/2010/main" val="1865903953"/>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secHead" preserve="1">
  <p:cSld name="Section Header">
    <p:spTree>
      <p:nvGrpSpPr>
        <p:cNvPr id="1" name=""/>
        <p:cNvGrpSpPr/>
        <p:nvPr/>
      </p:nvGrpSpPr>
      <p:grpSpPr>
        <a:xfrm>
          <a:off x="0" y="0"/>
          <a:ext cx="0" cy="0"/>
          <a:chOff x="0" y="0"/>
          <a:chExt cx="0" cy="0"/>
        </a:xfrm>
      </p:grpSpPr>
      <p:sp>
        <p:nvSpPr>
          <p:cNvPr id="2" name="Title 1"/>
          <p:cNvSpPr>
            <a:spLocks noGrp="1"/>
          </p:cNvSpPr>
          <p:nvPr>
            <p:ph type="title"/>
          </p:nvPr>
        </p:nvSpPr>
        <p:spPr>
          <a:xfrm>
            <a:off x="2589212" y="2058750"/>
            <a:ext cx="8915399" cy="1468800"/>
          </a:xfrm>
        </p:spPr>
        <p:txBody>
          <a:bodyPr anchor="b"/>
          <a:lstStyle>
            <a:lvl1pPr algn="l">
              <a:defRPr sz="4000" b="0" cap="none"/>
            </a:lvl1pPr>
          </a:lstStyle>
          <a:p>
            <a:r>
              <a:rPr lang="en-US" smtClean="0"/>
              <a:t>Click to edit Master title style</a:t>
            </a:r>
            <a:endParaRPr lang="en-US" dirty="0"/>
          </a:p>
        </p:txBody>
      </p:sp>
      <p:sp>
        <p:nvSpPr>
          <p:cNvPr id="3" name="Text Placeholder 2"/>
          <p:cNvSpPr>
            <a:spLocks noGrp="1"/>
          </p:cNvSpPr>
          <p:nvPr>
            <p:ph type="body" idx="1"/>
          </p:nvPr>
        </p:nvSpPr>
        <p:spPr>
          <a:xfrm>
            <a:off x="2589212" y="3530129"/>
            <a:ext cx="8915399" cy="860400"/>
          </a:xfrm>
        </p:spPr>
        <p:txBody>
          <a:bodyPr anchor="t"/>
          <a:lstStyle>
            <a:lvl1pPr marL="0" indent="0" algn="l">
              <a:buNone/>
              <a:defRPr sz="2000">
                <a:solidFill>
                  <a:schemeClr val="tx1">
                    <a:lumMod val="65000"/>
                    <a:lumOff val="35000"/>
                  </a:schemeClr>
                </a:solidFill>
              </a:defRPr>
            </a:lvl1pPr>
            <a:lvl2pPr marL="457200" indent="0">
              <a:buNone/>
              <a:defRPr sz="1800">
                <a:solidFill>
                  <a:schemeClr val="tx1">
                    <a:tint val="75000"/>
                  </a:schemeClr>
                </a:solidFill>
              </a:defRPr>
            </a:lvl2pPr>
            <a:lvl3pPr marL="914400" indent="0">
              <a:buNone/>
              <a:defRPr sz="1600">
                <a:solidFill>
                  <a:schemeClr val="tx1">
                    <a:tint val="75000"/>
                  </a:schemeClr>
                </a:solidFill>
              </a:defRPr>
            </a:lvl3pPr>
            <a:lvl4pPr marL="1371600" indent="0">
              <a:buNone/>
              <a:defRPr sz="1400">
                <a:solidFill>
                  <a:schemeClr val="tx1">
                    <a:tint val="75000"/>
                  </a:schemeClr>
                </a:solidFill>
              </a:defRPr>
            </a:lvl4pPr>
            <a:lvl5pPr marL="1828800" indent="0">
              <a:buNone/>
              <a:defRPr sz="1400">
                <a:solidFill>
                  <a:schemeClr val="tx1">
                    <a:tint val="75000"/>
                  </a:schemeClr>
                </a:solidFill>
              </a:defRPr>
            </a:lvl5pPr>
            <a:lvl6pPr marL="2286000" indent="0">
              <a:buNone/>
              <a:defRPr sz="1400">
                <a:solidFill>
                  <a:schemeClr val="tx1">
                    <a:tint val="75000"/>
                  </a:schemeClr>
                </a:solidFill>
              </a:defRPr>
            </a:lvl6pPr>
            <a:lvl7pPr marL="2743200" indent="0">
              <a:buNone/>
              <a:defRPr sz="1400">
                <a:solidFill>
                  <a:schemeClr val="tx1">
                    <a:tint val="75000"/>
                  </a:schemeClr>
                </a:solidFill>
              </a:defRPr>
            </a:lvl7pPr>
            <a:lvl8pPr marL="3200400" indent="0">
              <a:buNone/>
              <a:defRPr sz="1400">
                <a:solidFill>
                  <a:schemeClr val="tx1">
                    <a:tint val="75000"/>
                  </a:schemeClr>
                </a:solidFill>
              </a:defRPr>
            </a:lvl8pPr>
            <a:lvl9pPr marL="3657600" indent="0">
              <a:buNone/>
              <a:defRPr sz="1400">
                <a:solidFill>
                  <a:schemeClr val="tx1">
                    <a:tint val="75000"/>
                  </a:schemeClr>
                </a:solidFill>
              </a:defRPr>
            </a:lvl9pPr>
          </a:lstStyle>
          <a:p>
            <a:pPr lvl="0"/>
            <a:r>
              <a:rPr lang="en-US" smtClean="0"/>
              <a:t>Click to edit Master text styles</a:t>
            </a:r>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31781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a:xfrm>
            <a:off x="531812" y="3244139"/>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3682959948"/>
      </p:ext>
    </p:extLst>
  </p:cSld>
  <p:clrMapOvr>
    <a:masterClrMapping/>
  </p:clrMapOvr>
</p:sldLayout>
</file>

<file path=ppt/slideLayouts/slideLayout30.xml><?xml version="1.0" encoding="utf-8"?>
<p:sldLayout xmlns:a="http://schemas.openxmlformats.org/drawingml/2006/main" xmlns:r="http://schemas.openxmlformats.org/officeDocument/2006/relationships" xmlns:p="http://schemas.openxmlformats.org/presentationml/2006/main" preserve="1">
  <p:cSld name="True or False">
    <p:spTree>
      <p:nvGrpSpPr>
        <p:cNvPr id="1" name=""/>
        <p:cNvGrpSpPr/>
        <p:nvPr/>
      </p:nvGrpSpPr>
      <p:grpSpPr>
        <a:xfrm>
          <a:off x="0" y="0"/>
          <a:ext cx="0" cy="0"/>
          <a:chOff x="0" y="0"/>
          <a:chExt cx="0" cy="0"/>
        </a:xfrm>
      </p:grpSpPr>
      <p:sp>
        <p:nvSpPr>
          <p:cNvPr id="2" name="Title 1"/>
          <p:cNvSpPr>
            <a:spLocks noGrp="1"/>
          </p:cNvSpPr>
          <p:nvPr>
            <p:ph type="title"/>
          </p:nvPr>
        </p:nvSpPr>
        <p:spPr>
          <a:xfrm>
            <a:off x="2589212" y="627407"/>
            <a:ext cx="8915399" cy="2880020"/>
          </a:xfrm>
        </p:spPr>
        <p:txBody>
          <a:bodyPr anchor="ctr">
            <a:normAutofit/>
          </a:bodyPr>
          <a:lstStyle>
            <a:lvl1pPr algn="l">
              <a:defRPr sz="4800" b="0"/>
            </a:lvl1pPr>
          </a:lstStyle>
          <a:p>
            <a:r>
              <a:rPr lang="en-US" smtClean="0"/>
              <a:t>Click to edit Master title style</a:t>
            </a:r>
            <a:endParaRPr lang="en-US" dirty="0"/>
          </a:p>
        </p:txBody>
      </p:sp>
      <p:sp>
        <p:nvSpPr>
          <p:cNvPr id="21" name="Text Placeholder 9"/>
          <p:cNvSpPr>
            <a:spLocks noGrp="1"/>
          </p:cNvSpPr>
          <p:nvPr>
            <p:ph type="body" sz="quarter" idx="13"/>
          </p:nvPr>
        </p:nvSpPr>
        <p:spPr>
          <a:xfrm>
            <a:off x="2589212" y="4343400"/>
            <a:ext cx="8915400" cy="838200"/>
          </a:xfrm>
        </p:spPr>
        <p:txBody>
          <a:bodyPr anchor="b">
            <a:noAutofit/>
          </a:bodyPr>
          <a:lstStyle>
            <a:lvl1pPr marL="0" indent="0">
              <a:buFontTx/>
              <a:buNone/>
              <a:defRPr sz="2400">
                <a:solidFill>
                  <a:schemeClr val="accent1"/>
                </a:solidFill>
              </a:defRPr>
            </a:lvl1pPr>
            <a:lvl2pPr marL="457200" indent="0">
              <a:buFontTx/>
              <a:buNone/>
              <a:defRPr/>
            </a:lvl2pPr>
            <a:lvl3pPr marL="914400" indent="0">
              <a:buFontTx/>
              <a:buNone/>
              <a:defRPr/>
            </a:lvl3pPr>
            <a:lvl4pPr marL="1371600" indent="0">
              <a:buFontTx/>
              <a:buNone/>
              <a:defRPr/>
            </a:lvl4pPr>
            <a:lvl5pPr marL="1828800" indent="0">
              <a:buFontTx/>
              <a:buNone/>
              <a:defRPr/>
            </a:lvl5pPr>
          </a:lstStyle>
          <a:p>
            <a:pPr lvl="0"/>
            <a:r>
              <a:rPr lang="en-US" smtClean="0"/>
              <a:t>Click to edit Master text styles</a:t>
            </a:r>
          </a:p>
        </p:txBody>
      </p:sp>
      <p:sp>
        <p:nvSpPr>
          <p:cNvPr id="4" name="Text Placeholder 3"/>
          <p:cNvSpPr>
            <a:spLocks noGrp="1"/>
          </p:cNvSpPr>
          <p:nvPr>
            <p:ph type="body" sz="half" idx="2"/>
          </p:nvPr>
        </p:nvSpPr>
        <p:spPr>
          <a:xfrm>
            <a:off x="2589213" y="5181600"/>
            <a:ext cx="8915400" cy="729622"/>
          </a:xfrm>
        </p:spPr>
        <p:txBody>
          <a:bodyPr vert="horz" lIns="91440" tIns="45720" rIns="91440" bIns="45720" rtlCol="0" anchor="t">
            <a:normAutofit/>
          </a:bodyPr>
          <a:lstStyle>
            <a:lvl1pPr>
              <a:buNone/>
              <a:defRPr lang="en-US">
                <a:solidFill>
                  <a:schemeClr val="tx1">
                    <a:lumMod val="65000"/>
                    <a:lumOff val="35000"/>
                  </a:schemeClr>
                </a:solidFill>
              </a:defRPr>
            </a:lvl1pPr>
          </a:lstStyle>
          <a:p>
            <a:pPr marL="0" lvl="0" indent="0">
              <a:buNone/>
            </a:pPr>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728453712"/>
      </p:ext>
    </p:extLst>
  </p:cSld>
  <p:clrMapOvr>
    <a:masterClrMapping/>
  </p:clrMapOvr>
</p:sldLayout>
</file>

<file path=ppt/slideLayouts/slideLayout31.xml><?xml version="1.0" encoding="utf-8"?>
<p:sldLayout xmlns:a="http://schemas.openxmlformats.org/drawingml/2006/main" xmlns:r="http://schemas.openxmlformats.org/officeDocument/2006/relationships" xmlns:p="http://schemas.openxmlformats.org/presentationml/2006/main" type="vertTx" preserve="1">
  <p:cSld name="Title and Vertical Text">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Vertical Text Placeholder 2"/>
          <p:cNvSpPr>
            <a:spLocks noGrp="1"/>
          </p:cNvSpPr>
          <p:nvPr>
            <p:ph type="body" orient="vert" idx="1"/>
          </p:nvPr>
        </p:nvSpPr>
        <p:spPr/>
        <p:txBody>
          <a:bodyPr vert="eaVert" ancho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291182746"/>
      </p:ext>
    </p:extLst>
  </p:cSld>
  <p:clrMapOvr>
    <a:masterClrMapping/>
  </p:clrMapOvr>
</p:sldLayout>
</file>

<file path=ppt/slideLayouts/slideLayout32.xml><?xml version="1.0" encoding="utf-8"?>
<p:sldLayout xmlns:a="http://schemas.openxmlformats.org/drawingml/2006/main" xmlns:r="http://schemas.openxmlformats.org/officeDocument/2006/relationships" xmlns:p="http://schemas.openxmlformats.org/presentationml/2006/main" type="vertTitleAndTx" preserve="1">
  <p:cSld name="Vertical Title and Text">
    <p:spTree>
      <p:nvGrpSpPr>
        <p:cNvPr id="1" name=""/>
        <p:cNvGrpSpPr/>
        <p:nvPr/>
      </p:nvGrpSpPr>
      <p:grpSpPr>
        <a:xfrm>
          <a:off x="0" y="0"/>
          <a:ext cx="0" cy="0"/>
          <a:chOff x="0" y="0"/>
          <a:chExt cx="0" cy="0"/>
        </a:xfrm>
      </p:grpSpPr>
      <p:sp>
        <p:nvSpPr>
          <p:cNvPr id="2" name="Vertical Title 1"/>
          <p:cNvSpPr>
            <a:spLocks noGrp="1"/>
          </p:cNvSpPr>
          <p:nvPr>
            <p:ph type="title" orient="vert"/>
          </p:nvPr>
        </p:nvSpPr>
        <p:spPr>
          <a:xfrm>
            <a:off x="9294812" y="627405"/>
            <a:ext cx="2207601" cy="5283817"/>
          </a:xfrm>
        </p:spPr>
        <p:txBody>
          <a:bodyPr vert="eaVert" anchor="ctr"/>
          <a:lstStyle/>
          <a:p>
            <a:r>
              <a:rPr lang="en-US" smtClean="0"/>
              <a:t>Click to edit Master title style</a:t>
            </a:r>
            <a:endParaRPr lang="en-US" dirty="0"/>
          </a:p>
        </p:txBody>
      </p:sp>
      <p:sp>
        <p:nvSpPr>
          <p:cNvPr id="3" name="Vertical Text Placeholder 2"/>
          <p:cNvSpPr>
            <a:spLocks noGrp="1"/>
          </p:cNvSpPr>
          <p:nvPr>
            <p:ph type="body" orient="vert" idx="1"/>
          </p:nvPr>
        </p:nvSpPr>
        <p:spPr>
          <a:xfrm>
            <a:off x="2589212" y="627405"/>
            <a:ext cx="6477000" cy="5283817"/>
          </a:xfrm>
        </p:spPr>
        <p:txBody>
          <a:bodyPr vert="eaVert"/>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5" name="Footer Placeholder 4"/>
          <p:cNvSpPr>
            <a:spLocks noGrp="1"/>
          </p:cNvSpPr>
          <p:nvPr>
            <p:ph type="ftr" sz="quarter" idx="11"/>
          </p:nvPr>
        </p:nvSpPr>
        <p:spPr/>
        <p:txBody>
          <a:bodyPr/>
          <a:lstStyle/>
          <a:p>
            <a:endParaRPr lang="en-US" dirty="0">
              <a:solidFill>
                <a:prstClr val="black">
                  <a:tint val="75000"/>
                </a:prstClr>
              </a:solidFill>
            </a:endParaRPr>
          </a:p>
        </p:txBody>
      </p:sp>
      <p:sp>
        <p:nvSpPr>
          <p:cNvPr id="8"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6" name="Slide Number Placeholder 5"/>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679158941"/>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type="twoObj" preserve="1">
  <p:cSld name="Two Content">
    <p:spTree>
      <p:nvGrpSpPr>
        <p:cNvPr id="1" name=""/>
        <p:cNvGrpSpPr/>
        <p:nvPr/>
      </p:nvGrpSpPr>
      <p:grpSpPr>
        <a:xfrm>
          <a:off x="0" y="0"/>
          <a:ext cx="0" cy="0"/>
          <a:chOff x="0" y="0"/>
          <a:chExt cx="0" cy="0"/>
        </a:xfrm>
      </p:grpSpPr>
      <p:sp>
        <p:nvSpPr>
          <p:cNvPr id="8" name="Title 7"/>
          <p:cNvSpPr>
            <a:spLocks noGrp="1"/>
          </p:cNvSpPr>
          <p:nvPr>
            <p:ph type="title"/>
          </p:nvPr>
        </p:nvSpPr>
        <p:spPr/>
        <p:txBody>
          <a:bodyPr/>
          <a:lstStyle/>
          <a:p>
            <a:r>
              <a:rPr lang="en-US" smtClean="0"/>
              <a:t>Click to edit Master title style</a:t>
            </a:r>
            <a:endParaRPr lang="en-US" dirty="0"/>
          </a:p>
        </p:txBody>
      </p:sp>
      <p:sp>
        <p:nvSpPr>
          <p:cNvPr id="3" name="Content Placeholder 2"/>
          <p:cNvSpPr>
            <a:spLocks noGrp="1"/>
          </p:cNvSpPr>
          <p:nvPr>
            <p:ph sz="half" idx="1"/>
          </p:nvPr>
        </p:nvSpPr>
        <p:spPr>
          <a:xfrm>
            <a:off x="2589212" y="2133600"/>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Content Placeholder 3"/>
          <p:cNvSpPr>
            <a:spLocks noGrp="1"/>
          </p:cNvSpPr>
          <p:nvPr>
            <p:ph sz="half" idx="2"/>
          </p:nvPr>
        </p:nvSpPr>
        <p:spPr>
          <a:xfrm>
            <a:off x="7190747" y="2126222"/>
            <a:ext cx="4313864" cy="3777622"/>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10"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1"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357842413"/>
      </p:ext>
    </p:extLst>
  </p:cSld>
  <p:clrMapOvr>
    <a:masterClrMapping/>
  </p:clrMapOvr>
</p:sldLayout>
</file>

<file path=ppt/slideLayouts/slideLayout5.xml><?xml version="1.0" encoding="utf-8"?>
<p:sldLayout xmlns:a="http://schemas.openxmlformats.org/drawingml/2006/main" xmlns:r="http://schemas.openxmlformats.org/officeDocument/2006/relationships" xmlns:p="http://schemas.openxmlformats.org/presentationml/2006/main" type="twoTxTwoObj" preserve="1">
  <p:cSld name="Comparison">
    <p:spTree>
      <p:nvGrpSpPr>
        <p:cNvPr id="1" name=""/>
        <p:cNvGrpSpPr/>
        <p:nvPr/>
      </p:nvGrpSpPr>
      <p:grpSpPr>
        <a:xfrm>
          <a:off x="0" y="0"/>
          <a:ext cx="0" cy="0"/>
          <a:chOff x="0" y="0"/>
          <a:chExt cx="0" cy="0"/>
        </a:xfrm>
      </p:grpSpPr>
      <p:sp>
        <p:nvSpPr>
          <p:cNvPr id="10" name="Title 9"/>
          <p:cNvSpPr>
            <a:spLocks noGrp="1"/>
          </p:cNvSpPr>
          <p:nvPr>
            <p:ph type="title"/>
          </p:nvPr>
        </p:nvSpPr>
        <p:spPr/>
        <p:txBody>
          <a:bodyPr/>
          <a:lstStyle/>
          <a:p>
            <a:r>
              <a:rPr lang="en-US" smtClean="0"/>
              <a:t>Click to edit Master title style</a:t>
            </a:r>
            <a:endParaRPr lang="en-US" dirty="0"/>
          </a:p>
        </p:txBody>
      </p:sp>
      <p:sp>
        <p:nvSpPr>
          <p:cNvPr id="3" name="Text Placeholder 2"/>
          <p:cNvSpPr>
            <a:spLocks noGrp="1"/>
          </p:cNvSpPr>
          <p:nvPr>
            <p:ph type="body" idx="1"/>
          </p:nvPr>
        </p:nvSpPr>
        <p:spPr>
          <a:xfrm>
            <a:off x="2939373" y="1972703"/>
            <a:ext cx="3992732"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4" name="Content Placeholder 3"/>
          <p:cNvSpPr>
            <a:spLocks noGrp="1"/>
          </p:cNvSpPr>
          <p:nvPr>
            <p:ph sz="half" idx="2"/>
          </p:nvPr>
        </p:nvSpPr>
        <p:spPr>
          <a:xfrm>
            <a:off x="2589212" y="2548966"/>
            <a:ext cx="4342893"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5" name="Text Placeholder 4"/>
          <p:cNvSpPr>
            <a:spLocks noGrp="1"/>
          </p:cNvSpPr>
          <p:nvPr>
            <p:ph type="body" sz="quarter" idx="3"/>
          </p:nvPr>
        </p:nvSpPr>
        <p:spPr>
          <a:xfrm>
            <a:off x="7506629" y="1969475"/>
            <a:ext cx="3999001" cy="576262"/>
          </a:xfrm>
        </p:spPr>
        <p:txBody>
          <a:bodyPr anchor="b">
            <a:noAutofit/>
          </a:bodyPr>
          <a:lstStyle>
            <a:lvl1pPr marL="0" indent="0">
              <a:buNone/>
              <a:defRPr sz="2400" b="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smtClean="0"/>
              <a:t>Click to edit Master text styles</a:t>
            </a:r>
          </a:p>
        </p:txBody>
      </p:sp>
      <p:sp>
        <p:nvSpPr>
          <p:cNvPr id="6" name="Content Placeholder 5"/>
          <p:cNvSpPr>
            <a:spLocks noGrp="1"/>
          </p:cNvSpPr>
          <p:nvPr>
            <p:ph sz="quarter" idx="4"/>
          </p:nvPr>
        </p:nvSpPr>
        <p:spPr>
          <a:xfrm>
            <a:off x="7166957" y="2545738"/>
            <a:ext cx="4338674" cy="3354060"/>
          </a:xfrm>
        </p:spPr>
        <p:txBody>
          <a:bodyP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7" name="Date Placeholder 6"/>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8" name="Footer Placeholder 7"/>
          <p:cNvSpPr>
            <a:spLocks noGrp="1"/>
          </p:cNvSpPr>
          <p:nvPr>
            <p:ph type="ftr" sz="quarter" idx="11"/>
          </p:nvPr>
        </p:nvSpPr>
        <p:spPr/>
        <p:txBody>
          <a:bodyPr/>
          <a:lstStyle/>
          <a:p>
            <a:endParaRPr lang="en-US" dirty="0">
              <a:solidFill>
                <a:prstClr val="black">
                  <a:tint val="75000"/>
                </a:prstClr>
              </a:solidFill>
            </a:endParaRPr>
          </a:p>
        </p:txBody>
      </p:sp>
      <p:sp>
        <p:nvSpPr>
          <p:cNvPr id="12"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13" name="Slide Number Placeholder 5"/>
          <p:cNvSpPr>
            <a:spLocks noGrp="1"/>
          </p:cNvSpPr>
          <p:nvPr>
            <p:ph type="sldNum" sz="quarter" idx="12"/>
          </p:nvPr>
        </p:nvSpPr>
        <p:spPr>
          <a:xfrm>
            <a:off x="531812" y="787782"/>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689479230"/>
      </p:ext>
    </p:extLst>
  </p:cSld>
  <p:clrMapOvr>
    <a:masterClrMapping/>
  </p:clrMapOvr>
</p:sldLayout>
</file>

<file path=ppt/slideLayouts/slideLayout6.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p:txBody>
          <a:bodyPr/>
          <a:lstStyle/>
          <a:p>
            <a:r>
              <a:rPr lang="en-US" smtClean="0"/>
              <a:t>Click to edit Master title style</a:t>
            </a:r>
            <a:endParaRPr lang="en-US" dirty="0"/>
          </a:p>
        </p:txBody>
      </p:sp>
      <p:sp>
        <p:nvSpPr>
          <p:cNvPr id="3" name="Date Placeholder 2"/>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4" name="Footer Placeholder 3"/>
          <p:cNvSpPr>
            <a:spLocks noGrp="1"/>
          </p:cNvSpPr>
          <p:nvPr>
            <p:ph type="ftr" sz="quarter" idx="11"/>
          </p:nvPr>
        </p:nvSpPr>
        <p:spPr/>
        <p:txBody>
          <a:bodyPr/>
          <a:lstStyle/>
          <a:p>
            <a:endParaRPr lang="en-US" dirty="0">
              <a:solidFill>
                <a:prstClr val="black">
                  <a:tint val="75000"/>
                </a:prstClr>
              </a:solidFill>
            </a:endParaRPr>
          </a:p>
        </p:txBody>
      </p:sp>
      <p:sp>
        <p:nvSpPr>
          <p:cNvPr id="7"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5" name="Slide Number Placeholder 4"/>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064146160"/>
      </p:ext>
    </p:extLst>
  </p:cSld>
  <p:clrMapOvr>
    <a:masterClrMapping/>
  </p:clrMapOvr>
</p:sldLayout>
</file>

<file path=ppt/slideLayouts/slideLayout7.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
        <p:nvSpPr>
          <p:cNvPr id="2" name="Date Placeholder 1"/>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3" name="Footer Placeholder 2"/>
          <p:cNvSpPr>
            <a:spLocks noGrp="1"/>
          </p:cNvSpPr>
          <p:nvPr>
            <p:ph type="ftr" sz="quarter" idx="11"/>
          </p:nvPr>
        </p:nvSpPr>
        <p:spPr/>
        <p:txBody>
          <a:bodyPr/>
          <a:lstStyle/>
          <a:p>
            <a:endParaRPr lang="en-US" dirty="0">
              <a:solidFill>
                <a:prstClr val="black">
                  <a:tint val="75000"/>
                </a:prstClr>
              </a:solidFill>
            </a:endParaRPr>
          </a:p>
        </p:txBody>
      </p:sp>
      <p:sp>
        <p:nvSpPr>
          <p:cNvPr id="6"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4" name="Slide Number Placeholder 3"/>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4022020949"/>
      </p:ext>
    </p:extLst>
  </p:cSld>
  <p:clrMapOvr>
    <a:masterClrMapping/>
  </p:clrMapOvr>
</p:sldLayout>
</file>

<file path=ppt/slideLayouts/slideLayout8.xml><?xml version="1.0" encoding="utf-8"?>
<p:sldLayout xmlns:a="http://schemas.openxmlformats.org/drawingml/2006/main" xmlns:r="http://schemas.openxmlformats.org/officeDocument/2006/relationships" xmlns:p="http://schemas.openxmlformats.org/presentationml/2006/main" type="objTx" preserve="1">
  <p:cSld name="Content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2" y="446088"/>
            <a:ext cx="3505199" cy="976312"/>
          </a:xfrm>
        </p:spPr>
        <p:txBody>
          <a:bodyPr anchor="b"/>
          <a:lstStyle>
            <a:lvl1pPr algn="l">
              <a:defRPr sz="2000" b="0"/>
            </a:lvl1pPr>
          </a:lstStyle>
          <a:p>
            <a:r>
              <a:rPr lang="en-US" smtClean="0"/>
              <a:t>Click to edit Master title style</a:t>
            </a:r>
            <a:endParaRPr lang="en-US" dirty="0"/>
          </a:p>
        </p:txBody>
      </p:sp>
      <p:sp>
        <p:nvSpPr>
          <p:cNvPr id="3" name="Content Placeholder 2"/>
          <p:cNvSpPr>
            <a:spLocks noGrp="1"/>
          </p:cNvSpPr>
          <p:nvPr>
            <p:ph idx="1"/>
          </p:nvPr>
        </p:nvSpPr>
        <p:spPr>
          <a:xfrm>
            <a:off x="6323012" y="446088"/>
            <a:ext cx="5181600" cy="5414963"/>
          </a:xfrm>
        </p:spPr>
        <p:txBody>
          <a:bodyPr anchor="ctr">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Text Placeholder 3"/>
          <p:cNvSpPr>
            <a:spLocks noGrp="1"/>
          </p:cNvSpPr>
          <p:nvPr>
            <p:ph type="body" sz="half" idx="2"/>
          </p:nvPr>
        </p:nvSpPr>
        <p:spPr>
          <a:xfrm>
            <a:off x="2589212" y="1598613"/>
            <a:ext cx="3505199" cy="4262436"/>
          </a:xfrm>
        </p:spPr>
        <p:txBody>
          <a:bodyPr/>
          <a:lstStyle>
            <a:lvl1pPr marL="0" indent="0">
              <a:buNone/>
              <a:defRPr sz="14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71437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1040415443"/>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type="picTx" preserve="1">
  <p:cSld name="Picture with Caption">
    <p:spTree>
      <p:nvGrpSpPr>
        <p:cNvPr id="1" name=""/>
        <p:cNvGrpSpPr/>
        <p:nvPr/>
      </p:nvGrpSpPr>
      <p:grpSpPr>
        <a:xfrm>
          <a:off x="0" y="0"/>
          <a:ext cx="0" cy="0"/>
          <a:chOff x="0" y="0"/>
          <a:chExt cx="0" cy="0"/>
        </a:xfrm>
      </p:grpSpPr>
      <p:sp>
        <p:nvSpPr>
          <p:cNvPr id="2" name="Title 1"/>
          <p:cNvSpPr>
            <a:spLocks noGrp="1"/>
          </p:cNvSpPr>
          <p:nvPr>
            <p:ph type="title"/>
          </p:nvPr>
        </p:nvSpPr>
        <p:spPr>
          <a:xfrm>
            <a:off x="2589213" y="4800600"/>
            <a:ext cx="8915400" cy="566738"/>
          </a:xfrm>
        </p:spPr>
        <p:txBody>
          <a:bodyPr anchor="b">
            <a:normAutofit/>
          </a:bodyPr>
          <a:lstStyle>
            <a:lvl1pPr algn="l">
              <a:defRPr sz="2400" b="0"/>
            </a:lvl1pPr>
          </a:lstStyle>
          <a:p>
            <a:r>
              <a:rPr lang="en-US" smtClean="0"/>
              <a:t>Click to edit Master title style</a:t>
            </a:r>
            <a:endParaRPr lang="en-US" dirty="0"/>
          </a:p>
        </p:txBody>
      </p:sp>
      <p:sp>
        <p:nvSpPr>
          <p:cNvPr id="3" name="Picture Placeholder 2"/>
          <p:cNvSpPr>
            <a:spLocks noGrp="1" noChangeAspect="1"/>
          </p:cNvSpPr>
          <p:nvPr>
            <p:ph type="pic" idx="1"/>
          </p:nvPr>
        </p:nvSpPr>
        <p:spPr>
          <a:xfrm>
            <a:off x="2589212" y="634965"/>
            <a:ext cx="8915400" cy="3854970"/>
          </a:xfrm>
        </p:spPr>
        <p:txBody>
          <a:bodyPr anchor="t">
            <a:normAutofit/>
          </a:bodyPr>
          <a:lstStyle>
            <a:lvl1pPr marL="0" indent="0" algn="ctr">
              <a:buNone/>
              <a:defRPr sz="1600"/>
            </a:lvl1pPr>
            <a:lvl2pPr marL="457200" indent="0">
              <a:buNone/>
              <a:defRPr sz="1600"/>
            </a:lvl2pPr>
            <a:lvl3pPr marL="914400" indent="0">
              <a:buNone/>
              <a:defRPr sz="1600"/>
            </a:lvl3pPr>
            <a:lvl4pPr marL="1371600" indent="0">
              <a:buNone/>
              <a:defRPr sz="1600"/>
            </a:lvl4pPr>
            <a:lvl5pPr marL="1828800" indent="0">
              <a:buNone/>
              <a:defRPr sz="1600"/>
            </a:lvl5pPr>
            <a:lvl6pPr marL="2286000" indent="0">
              <a:buNone/>
              <a:defRPr sz="1600"/>
            </a:lvl6pPr>
            <a:lvl7pPr marL="2743200" indent="0">
              <a:buNone/>
              <a:defRPr sz="1600"/>
            </a:lvl7pPr>
            <a:lvl8pPr marL="3200400" indent="0">
              <a:buNone/>
              <a:defRPr sz="1600"/>
            </a:lvl8pPr>
            <a:lvl9pPr marL="3657600" indent="0">
              <a:buNone/>
              <a:defRPr sz="1600"/>
            </a:lvl9pPr>
          </a:lstStyle>
          <a:p>
            <a:r>
              <a:rPr lang="en-US" smtClean="0"/>
              <a:t>Click icon to add picture</a:t>
            </a:r>
            <a:endParaRPr lang="en-US" dirty="0"/>
          </a:p>
        </p:txBody>
      </p:sp>
      <p:sp>
        <p:nvSpPr>
          <p:cNvPr id="4" name="Text Placeholder 3"/>
          <p:cNvSpPr>
            <a:spLocks noGrp="1"/>
          </p:cNvSpPr>
          <p:nvPr>
            <p:ph type="body" sz="half" idx="2"/>
          </p:nvPr>
        </p:nvSpPr>
        <p:spPr>
          <a:xfrm>
            <a:off x="2589213" y="5367338"/>
            <a:ext cx="8915400" cy="493712"/>
          </a:xfrm>
        </p:spPr>
        <p:txBody>
          <a:bodyPr>
            <a:normAutofit/>
          </a:bodyPr>
          <a:lstStyle>
            <a:lvl1pPr marL="0" indent="0">
              <a:buNone/>
              <a:defRPr sz="1200"/>
            </a:lvl1pPr>
            <a:lvl2pPr marL="457200" indent="0">
              <a:buNone/>
              <a:defRPr sz="1200"/>
            </a:lvl2pPr>
            <a:lvl3pPr marL="914400" indent="0">
              <a:buNone/>
              <a:defRPr sz="1000"/>
            </a:lvl3pPr>
            <a:lvl4pPr marL="1371600" indent="0">
              <a:buNone/>
              <a:defRPr sz="900"/>
            </a:lvl4pPr>
            <a:lvl5pPr marL="1828800" indent="0">
              <a:buNone/>
              <a:defRPr sz="900"/>
            </a:lvl5pPr>
            <a:lvl6pPr marL="2286000" indent="0">
              <a:buNone/>
              <a:defRPr sz="900"/>
            </a:lvl6pPr>
            <a:lvl7pPr marL="2743200" indent="0">
              <a:buNone/>
              <a:defRPr sz="900"/>
            </a:lvl7pPr>
            <a:lvl8pPr marL="3200400" indent="0">
              <a:buNone/>
              <a:defRPr sz="900"/>
            </a:lvl8pPr>
            <a:lvl9pPr marL="3657600" indent="0">
              <a:buNone/>
              <a:defRPr sz="900"/>
            </a:lvl9pPr>
          </a:lstStyle>
          <a:p>
            <a:pPr lvl="0"/>
            <a:r>
              <a:rPr lang="en-US" smtClean="0"/>
              <a:t>Click to edit Master text styles</a:t>
            </a:r>
          </a:p>
        </p:txBody>
      </p:sp>
      <p:sp>
        <p:nvSpPr>
          <p:cNvPr id="5" name="Date Placeholder 4"/>
          <p:cNvSpPr>
            <a:spLocks noGrp="1"/>
          </p:cNvSpPr>
          <p:nvPr>
            <p:ph type="dt" sz="half" idx="10"/>
          </p:nvPr>
        </p:nvSpPr>
        <p:spPr/>
        <p:txBody>
          <a:bodyPr/>
          <a:lstStyle/>
          <a:p>
            <a:fld id="{B61BEF0D-F0BB-DE4B-95CE-6DB70DBA9567}" type="datetimeFigureOut">
              <a:rPr lang="en-US" dirty="0">
                <a:solidFill>
                  <a:prstClr val="black">
                    <a:tint val="75000"/>
                  </a:prstClr>
                </a:solidFill>
              </a:rPr>
              <a:pPr/>
              <a:t>08/22/2018</a:t>
            </a:fld>
            <a:endParaRPr lang="en-US" dirty="0">
              <a:solidFill>
                <a:prstClr val="black">
                  <a:tint val="75000"/>
                </a:prstClr>
              </a:solidFill>
            </a:endParaRPr>
          </a:p>
        </p:txBody>
      </p:sp>
      <p:sp>
        <p:nvSpPr>
          <p:cNvPr id="6" name="Footer Placeholder 5"/>
          <p:cNvSpPr>
            <a:spLocks noGrp="1"/>
          </p:cNvSpPr>
          <p:nvPr>
            <p:ph type="ftr" sz="quarter" idx="11"/>
          </p:nvPr>
        </p:nvSpPr>
        <p:spPr/>
        <p:txBody>
          <a:bodyPr/>
          <a:lstStyle/>
          <a:p>
            <a:endParaRPr lang="en-US" dirty="0">
              <a:solidFill>
                <a:prstClr val="black">
                  <a:tint val="75000"/>
                </a:prstClr>
              </a:solidFill>
            </a:endParaRPr>
          </a:p>
        </p:txBody>
      </p:sp>
      <p:sp>
        <p:nvSpPr>
          <p:cNvPr id="9" name="Freeform 11"/>
          <p:cNvSpPr/>
          <p:nvPr/>
        </p:nvSpPr>
        <p:spPr bwMode="auto">
          <a:xfrm flipV="1">
            <a:off x="-4189" y="4911725"/>
            <a:ext cx="1588527" cy="507297"/>
          </a:xfrm>
          <a:custGeom>
            <a:avLst/>
            <a:gdLst/>
            <a:ahLst/>
            <a:cxnLst/>
            <a:rect l="l" t="t" r="r" b="b"/>
            <a:pathLst>
              <a:path w="9248" h="10000">
                <a:moveTo>
                  <a:pt x="9248" y="4701"/>
                </a:moveTo>
                <a:lnTo>
                  <a:pt x="7915" y="188"/>
                </a:lnTo>
                <a:cubicBezTo>
                  <a:pt x="7906" y="156"/>
                  <a:pt x="7895" y="126"/>
                  <a:pt x="7886" y="94"/>
                </a:cubicBezTo>
                <a:cubicBezTo>
                  <a:pt x="7859" y="0"/>
                  <a:pt x="7831" y="0"/>
                  <a:pt x="7803" y="0"/>
                </a:cubicBezTo>
                <a:lnTo>
                  <a:pt x="7275" y="0"/>
                </a:lnTo>
                <a:lnTo>
                  <a:pt x="0" y="70"/>
                </a:lnTo>
                <a:cubicBezTo>
                  <a:pt x="8" y="3380"/>
                  <a:pt x="17" y="6690"/>
                  <a:pt x="25" y="10000"/>
                </a:cubicBezTo>
                <a:lnTo>
                  <a:pt x="7275" y="9966"/>
                </a:lnTo>
                <a:lnTo>
                  <a:pt x="7803" y="9966"/>
                </a:lnTo>
                <a:cubicBezTo>
                  <a:pt x="7831" y="9966"/>
                  <a:pt x="7859" y="9872"/>
                  <a:pt x="7886" y="9872"/>
                </a:cubicBezTo>
                <a:cubicBezTo>
                  <a:pt x="7886" y="9778"/>
                  <a:pt x="7915" y="9778"/>
                  <a:pt x="7915" y="9778"/>
                </a:cubicBezTo>
                <a:lnTo>
                  <a:pt x="9248" y="5265"/>
                </a:lnTo>
                <a:cubicBezTo>
                  <a:pt x="9303" y="5077"/>
                  <a:pt x="9303" y="4889"/>
                  <a:pt x="9248" y="4701"/>
                </a:cubicBezTo>
                <a:close/>
              </a:path>
            </a:pathLst>
          </a:custGeom>
          <a:solidFill>
            <a:schemeClr val="accent1"/>
          </a:solidFill>
          <a:ln>
            <a:noFill/>
          </a:ln>
        </p:spPr>
      </p:sp>
      <p:sp>
        <p:nvSpPr>
          <p:cNvPr id="7" name="Slide Number Placeholder 6"/>
          <p:cNvSpPr>
            <a:spLocks noGrp="1"/>
          </p:cNvSpPr>
          <p:nvPr>
            <p:ph type="sldNum" sz="quarter" idx="12"/>
          </p:nvPr>
        </p:nvSpPr>
        <p:spPr>
          <a:xfrm>
            <a:off x="531812" y="4983087"/>
            <a:ext cx="779767" cy="365125"/>
          </a:xfrm>
        </p:spPr>
        <p:txBody>
          <a:bodyPr/>
          <a:lstStyle/>
          <a:p>
            <a:fld id="{D57F1E4F-1CFF-5643-939E-217C01CDF565}" type="slidenum">
              <a:rPr lang="en-US" dirty="0"/>
              <a:pPr/>
              <a:t>‹#›</a:t>
            </a:fld>
            <a:endParaRPr lang="en-US" dirty="0"/>
          </a:p>
        </p:txBody>
      </p:sp>
    </p:spTree>
    <p:extLst>
      <p:ext uri="{BB962C8B-B14F-4D97-AF65-F5344CB8AC3E}">
        <p14:creationId xmlns:p14="http://schemas.microsoft.com/office/powerpoint/2010/main" val="2507537051"/>
      </p:ext>
    </p:extLst>
  </p:cSld>
  <p:clrMapOvr>
    <a:masterClrMapping/>
  </p:clrMapOvr>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8" Type="http://schemas.openxmlformats.org/officeDocument/2006/relationships/slideLayout" Target="../slideLayouts/slideLayout24.xml"/><Relationship Id="rId13" Type="http://schemas.openxmlformats.org/officeDocument/2006/relationships/slideLayout" Target="../slideLayouts/slideLayout29.xml"/><Relationship Id="rId3" Type="http://schemas.openxmlformats.org/officeDocument/2006/relationships/slideLayout" Target="../slideLayouts/slideLayout19.xml"/><Relationship Id="rId7" Type="http://schemas.openxmlformats.org/officeDocument/2006/relationships/slideLayout" Target="../slideLayouts/slideLayout23.xml"/><Relationship Id="rId12" Type="http://schemas.openxmlformats.org/officeDocument/2006/relationships/slideLayout" Target="../slideLayouts/slideLayout28.xml"/><Relationship Id="rId17" Type="http://schemas.openxmlformats.org/officeDocument/2006/relationships/theme" Target="../theme/theme2.xml"/><Relationship Id="rId2" Type="http://schemas.openxmlformats.org/officeDocument/2006/relationships/slideLayout" Target="../slideLayouts/slideLayout18.xml"/><Relationship Id="rId16" Type="http://schemas.openxmlformats.org/officeDocument/2006/relationships/slideLayout" Target="../slideLayouts/slideLayout32.xml"/><Relationship Id="rId1" Type="http://schemas.openxmlformats.org/officeDocument/2006/relationships/slideLayout" Target="../slideLayouts/slideLayout17.xml"/><Relationship Id="rId6" Type="http://schemas.openxmlformats.org/officeDocument/2006/relationships/slideLayout" Target="../slideLayouts/slideLayout22.xml"/><Relationship Id="rId11" Type="http://schemas.openxmlformats.org/officeDocument/2006/relationships/slideLayout" Target="../slideLayouts/slideLayout27.xml"/><Relationship Id="rId5" Type="http://schemas.openxmlformats.org/officeDocument/2006/relationships/slideLayout" Target="../slideLayouts/slideLayout21.xml"/><Relationship Id="rId15" Type="http://schemas.openxmlformats.org/officeDocument/2006/relationships/slideLayout" Target="../slideLayouts/slideLayout31.xml"/><Relationship Id="rId10" Type="http://schemas.openxmlformats.org/officeDocument/2006/relationships/slideLayout" Target="../slideLayouts/slideLayout26.xml"/><Relationship Id="rId4" Type="http://schemas.openxmlformats.org/officeDocument/2006/relationships/slideLayout" Target="../slideLayouts/slideLayout20.xml"/><Relationship Id="rId9" Type="http://schemas.openxmlformats.org/officeDocument/2006/relationships/slideLayout" Target="../slideLayouts/slideLayout25.xml"/><Relationship Id="rId14" Type="http://schemas.openxmlformats.org/officeDocument/2006/relationships/slideLayout" Target="../slideLayouts/slideLayout3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08/22/2018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3315418022"/>
      </p:ext>
    </p:extLst>
  </p:cSld>
  <p:clrMap bg1="lt1" tx1="dk1" bg2="lt2" tx2="dk2" accent1="accent1" accent2="accent2" accent3="accent3" accent4="accent4" accent5="accent5" accent6="accent6" hlink="hlink" folHlink="folHlink"/>
  <p:sldLayoutIdLst>
    <p:sldLayoutId id="2147483661" r:id="rId1"/>
    <p:sldLayoutId id="2147483662" r:id="rId2"/>
    <p:sldLayoutId id="2147483663" r:id="rId3"/>
    <p:sldLayoutId id="2147483664" r:id="rId4"/>
    <p:sldLayoutId id="2147483665" r:id="rId5"/>
    <p:sldLayoutId id="2147483666" r:id="rId6"/>
    <p:sldLayoutId id="2147483667" r:id="rId7"/>
    <p:sldLayoutId id="2147483668" r:id="rId8"/>
    <p:sldLayoutId id="2147483669" r:id="rId9"/>
    <p:sldLayoutId id="2147483670" r:id="rId10"/>
    <p:sldLayoutId id="2147483671" r:id="rId11"/>
    <p:sldLayoutId id="2147483672" r:id="rId12"/>
    <p:sldLayoutId id="2147483673" r:id="rId13"/>
    <p:sldLayoutId id="2147483674" r:id="rId14"/>
    <p:sldLayoutId id="2147483675" r:id="rId15"/>
    <p:sldLayoutId id="2147483676"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cSld>
    <p:bg>
      <p:bgRef idx="1003">
        <a:schemeClr val="bg2"/>
      </p:bgRef>
    </p:bg>
    <p:spTree>
      <p:nvGrpSpPr>
        <p:cNvPr id="1" name=""/>
        <p:cNvGrpSpPr/>
        <p:nvPr/>
      </p:nvGrpSpPr>
      <p:grpSpPr>
        <a:xfrm>
          <a:off x="0" y="0"/>
          <a:ext cx="0" cy="0"/>
          <a:chOff x="0" y="0"/>
          <a:chExt cx="0" cy="0"/>
        </a:xfrm>
      </p:grpSpPr>
      <p:grpSp>
        <p:nvGrpSpPr>
          <p:cNvPr id="23" name="Group 22"/>
          <p:cNvGrpSpPr/>
          <p:nvPr/>
        </p:nvGrpSpPr>
        <p:grpSpPr>
          <a:xfrm>
            <a:off x="1" y="228600"/>
            <a:ext cx="2851516" cy="6638628"/>
            <a:chOff x="2487613" y="285750"/>
            <a:chExt cx="2428875" cy="5654676"/>
          </a:xfrm>
        </p:grpSpPr>
        <p:sp>
          <p:nvSpPr>
            <p:cNvPr id="24" name="Freeform 11"/>
            <p:cNvSpPr/>
            <p:nvPr/>
          </p:nvSpPr>
          <p:spPr bwMode="auto">
            <a:xfrm>
              <a:off x="2487613" y="2284413"/>
              <a:ext cx="85725" cy="533400"/>
            </a:xfrm>
            <a:custGeom>
              <a:avLst/>
              <a:gdLst/>
              <a:ahLst/>
              <a:cxnLst/>
              <a:rect l="0" t="0" r="r" b="b"/>
              <a:pathLst>
                <a:path w="22" h="136">
                  <a:moveTo>
                    <a:pt x="22" y="136"/>
                  </a:moveTo>
                  <a:cubicBezTo>
                    <a:pt x="20" y="117"/>
                    <a:pt x="19" y="99"/>
                    <a:pt x="17" y="80"/>
                  </a:cubicBezTo>
                  <a:cubicBezTo>
                    <a:pt x="11" y="54"/>
                    <a:pt x="6" y="27"/>
                    <a:pt x="0" y="0"/>
                  </a:cubicBezTo>
                  <a:cubicBezTo>
                    <a:pt x="0" y="35"/>
                    <a:pt x="0" y="35"/>
                    <a:pt x="0" y="35"/>
                  </a:cubicBezTo>
                  <a:cubicBezTo>
                    <a:pt x="6" y="64"/>
                    <a:pt x="13" y="94"/>
                    <a:pt x="20" y="124"/>
                  </a:cubicBezTo>
                  <a:cubicBezTo>
                    <a:pt x="20" y="128"/>
                    <a:pt x="21" y="132"/>
                    <a:pt x="22" y="136"/>
                  </a:cubicBezTo>
                  <a:close/>
                </a:path>
              </a:pathLst>
            </a:custGeom>
            <a:solidFill>
              <a:schemeClr val="tx2">
                <a:alpha val="20000"/>
              </a:schemeClr>
            </a:solidFill>
            <a:ln>
              <a:noFill/>
            </a:ln>
          </p:spPr>
        </p:sp>
        <p:sp>
          <p:nvSpPr>
            <p:cNvPr id="25" name="Freeform 12"/>
            <p:cNvSpPr/>
            <p:nvPr/>
          </p:nvSpPr>
          <p:spPr bwMode="auto">
            <a:xfrm>
              <a:off x="2597151" y="2779713"/>
              <a:ext cx="550863" cy="1978025"/>
            </a:xfrm>
            <a:custGeom>
              <a:avLst/>
              <a:gdLst/>
              <a:ahLst/>
              <a:cxnLst/>
              <a:rect l="0" t="0" r="r" b="b"/>
              <a:pathLst>
                <a:path w="140" h="504">
                  <a:moveTo>
                    <a:pt x="86" y="350"/>
                  </a:moveTo>
                  <a:cubicBezTo>
                    <a:pt x="103" y="402"/>
                    <a:pt x="120" y="453"/>
                    <a:pt x="139" y="504"/>
                  </a:cubicBezTo>
                  <a:cubicBezTo>
                    <a:pt x="139" y="495"/>
                    <a:pt x="139" y="487"/>
                    <a:pt x="140" y="478"/>
                  </a:cubicBezTo>
                  <a:cubicBezTo>
                    <a:pt x="124" y="435"/>
                    <a:pt x="109" y="391"/>
                    <a:pt x="95" y="347"/>
                  </a:cubicBezTo>
                  <a:cubicBezTo>
                    <a:pt x="58" y="233"/>
                    <a:pt x="27" y="117"/>
                    <a:pt x="0" y="0"/>
                  </a:cubicBezTo>
                  <a:cubicBezTo>
                    <a:pt x="2" y="20"/>
                    <a:pt x="4" y="41"/>
                    <a:pt x="6" y="61"/>
                  </a:cubicBezTo>
                  <a:cubicBezTo>
                    <a:pt x="30" y="158"/>
                    <a:pt x="56" y="255"/>
                    <a:pt x="86" y="350"/>
                  </a:cubicBezTo>
                  <a:close/>
                </a:path>
              </a:pathLst>
            </a:custGeom>
            <a:solidFill>
              <a:schemeClr val="tx2">
                <a:alpha val="20000"/>
              </a:schemeClr>
            </a:solidFill>
            <a:ln>
              <a:noFill/>
            </a:ln>
          </p:spPr>
        </p:sp>
        <p:sp>
          <p:nvSpPr>
            <p:cNvPr id="26" name="Freeform 13"/>
            <p:cNvSpPr/>
            <p:nvPr/>
          </p:nvSpPr>
          <p:spPr bwMode="auto">
            <a:xfrm>
              <a:off x="3175001" y="4730750"/>
              <a:ext cx="519113" cy="1209675"/>
            </a:xfrm>
            <a:custGeom>
              <a:avLst/>
              <a:gdLst/>
              <a:ahLst/>
              <a:cxnLst/>
              <a:rect l="0" t="0" r="r" b="b"/>
              <a:pathLst>
                <a:path w="132" h="308">
                  <a:moveTo>
                    <a:pt x="8" y="22"/>
                  </a:moveTo>
                  <a:cubicBezTo>
                    <a:pt x="5" y="15"/>
                    <a:pt x="2" y="8"/>
                    <a:pt x="0" y="0"/>
                  </a:cubicBezTo>
                  <a:cubicBezTo>
                    <a:pt x="0" y="10"/>
                    <a:pt x="0" y="19"/>
                    <a:pt x="0" y="29"/>
                  </a:cubicBezTo>
                  <a:cubicBezTo>
                    <a:pt x="21" y="85"/>
                    <a:pt x="44" y="140"/>
                    <a:pt x="68" y="194"/>
                  </a:cubicBezTo>
                  <a:cubicBezTo>
                    <a:pt x="85" y="232"/>
                    <a:pt x="104" y="270"/>
                    <a:pt x="123" y="308"/>
                  </a:cubicBezTo>
                  <a:cubicBezTo>
                    <a:pt x="132" y="308"/>
                    <a:pt x="132" y="308"/>
                    <a:pt x="132" y="308"/>
                  </a:cubicBezTo>
                  <a:cubicBezTo>
                    <a:pt x="113" y="269"/>
                    <a:pt x="94" y="230"/>
                    <a:pt x="77" y="190"/>
                  </a:cubicBezTo>
                  <a:cubicBezTo>
                    <a:pt x="52" y="135"/>
                    <a:pt x="29" y="79"/>
                    <a:pt x="8" y="22"/>
                  </a:cubicBezTo>
                  <a:close/>
                </a:path>
              </a:pathLst>
            </a:custGeom>
            <a:solidFill>
              <a:schemeClr val="tx2">
                <a:alpha val="20000"/>
              </a:schemeClr>
            </a:solidFill>
            <a:ln>
              <a:noFill/>
            </a:ln>
          </p:spPr>
        </p:sp>
        <p:sp>
          <p:nvSpPr>
            <p:cNvPr id="27" name="Freeform 14"/>
            <p:cNvSpPr/>
            <p:nvPr/>
          </p:nvSpPr>
          <p:spPr bwMode="auto">
            <a:xfrm>
              <a:off x="3305176" y="5630863"/>
              <a:ext cx="146050" cy="309563"/>
            </a:xfrm>
            <a:custGeom>
              <a:avLst/>
              <a:gdLst/>
              <a:ahLst/>
              <a:cxnLst/>
              <a:rect l="0" t="0" r="r" b="b"/>
              <a:pathLst>
                <a:path w="37" h="79">
                  <a:moveTo>
                    <a:pt x="28" y="79"/>
                  </a:moveTo>
                  <a:cubicBezTo>
                    <a:pt x="37" y="79"/>
                    <a:pt x="37" y="79"/>
                    <a:pt x="37" y="79"/>
                  </a:cubicBezTo>
                  <a:cubicBezTo>
                    <a:pt x="24" y="53"/>
                    <a:pt x="12" y="27"/>
                    <a:pt x="0" y="0"/>
                  </a:cubicBezTo>
                  <a:cubicBezTo>
                    <a:pt x="8" y="27"/>
                    <a:pt x="17" y="53"/>
                    <a:pt x="28" y="79"/>
                  </a:cubicBezTo>
                  <a:close/>
                </a:path>
              </a:pathLst>
            </a:custGeom>
            <a:solidFill>
              <a:schemeClr val="tx2">
                <a:alpha val="20000"/>
              </a:schemeClr>
            </a:solidFill>
            <a:ln>
              <a:noFill/>
            </a:ln>
          </p:spPr>
        </p:sp>
        <p:sp>
          <p:nvSpPr>
            <p:cNvPr id="28" name="Freeform 15"/>
            <p:cNvSpPr/>
            <p:nvPr/>
          </p:nvSpPr>
          <p:spPr bwMode="auto">
            <a:xfrm>
              <a:off x="2573338" y="2817813"/>
              <a:ext cx="700088" cy="2835275"/>
            </a:xfrm>
            <a:custGeom>
              <a:avLst/>
              <a:gdLst/>
              <a:ahLst/>
              <a:cxnLst/>
              <a:rect l="0" t="0" r="r" b="b"/>
              <a:pathLst>
                <a:path w="178" h="722">
                  <a:moveTo>
                    <a:pt x="162" y="660"/>
                  </a:moveTo>
                  <a:cubicBezTo>
                    <a:pt x="145" y="618"/>
                    <a:pt x="130" y="576"/>
                    <a:pt x="116" y="534"/>
                  </a:cubicBezTo>
                  <a:cubicBezTo>
                    <a:pt x="84" y="437"/>
                    <a:pt x="59" y="337"/>
                    <a:pt x="40" y="236"/>
                  </a:cubicBezTo>
                  <a:cubicBezTo>
                    <a:pt x="29" y="175"/>
                    <a:pt x="20" y="113"/>
                    <a:pt x="12" y="51"/>
                  </a:cubicBezTo>
                  <a:cubicBezTo>
                    <a:pt x="8" y="34"/>
                    <a:pt x="4" y="17"/>
                    <a:pt x="0" y="0"/>
                  </a:cubicBezTo>
                  <a:cubicBezTo>
                    <a:pt x="8" y="79"/>
                    <a:pt x="19" y="159"/>
                    <a:pt x="33" y="237"/>
                  </a:cubicBezTo>
                  <a:cubicBezTo>
                    <a:pt x="51" y="339"/>
                    <a:pt x="76" y="439"/>
                    <a:pt x="107" y="537"/>
                  </a:cubicBezTo>
                  <a:cubicBezTo>
                    <a:pt x="123" y="586"/>
                    <a:pt x="141" y="634"/>
                    <a:pt x="160" y="681"/>
                  </a:cubicBezTo>
                  <a:cubicBezTo>
                    <a:pt x="166" y="695"/>
                    <a:pt x="172" y="708"/>
                    <a:pt x="178" y="722"/>
                  </a:cubicBezTo>
                  <a:cubicBezTo>
                    <a:pt x="176" y="717"/>
                    <a:pt x="175" y="713"/>
                    <a:pt x="174" y="708"/>
                  </a:cubicBezTo>
                  <a:cubicBezTo>
                    <a:pt x="169" y="692"/>
                    <a:pt x="165" y="676"/>
                    <a:pt x="162" y="660"/>
                  </a:cubicBezTo>
                  <a:close/>
                </a:path>
              </a:pathLst>
            </a:custGeom>
            <a:solidFill>
              <a:schemeClr val="tx2">
                <a:alpha val="20000"/>
              </a:schemeClr>
            </a:solidFill>
            <a:ln>
              <a:noFill/>
            </a:ln>
          </p:spPr>
        </p:sp>
        <p:sp>
          <p:nvSpPr>
            <p:cNvPr id="29" name="Freeform 16"/>
            <p:cNvSpPr/>
            <p:nvPr/>
          </p:nvSpPr>
          <p:spPr bwMode="auto">
            <a:xfrm>
              <a:off x="2506663" y="285750"/>
              <a:ext cx="90488" cy="2493963"/>
            </a:xfrm>
            <a:custGeom>
              <a:avLst/>
              <a:gdLst/>
              <a:ahLst/>
              <a:cxnLst/>
              <a:rect l="0" t="0" r="r" b="b"/>
              <a:pathLst>
                <a:path w="23" h="635">
                  <a:moveTo>
                    <a:pt x="11" y="577"/>
                  </a:moveTo>
                  <a:cubicBezTo>
                    <a:pt x="12" y="581"/>
                    <a:pt x="12" y="585"/>
                    <a:pt x="12" y="589"/>
                  </a:cubicBezTo>
                  <a:cubicBezTo>
                    <a:pt x="15" y="603"/>
                    <a:pt x="19" y="617"/>
                    <a:pt x="22" y="632"/>
                  </a:cubicBezTo>
                  <a:cubicBezTo>
                    <a:pt x="22" y="633"/>
                    <a:pt x="22" y="634"/>
                    <a:pt x="23" y="635"/>
                  </a:cubicBezTo>
                  <a:cubicBezTo>
                    <a:pt x="21" y="615"/>
                    <a:pt x="19" y="596"/>
                    <a:pt x="17" y="576"/>
                  </a:cubicBezTo>
                  <a:cubicBezTo>
                    <a:pt x="9" y="474"/>
                    <a:pt x="5" y="372"/>
                    <a:pt x="5" y="269"/>
                  </a:cubicBezTo>
                  <a:cubicBezTo>
                    <a:pt x="6" y="179"/>
                    <a:pt x="9" y="90"/>
                    <a:pt x="15" y="0"/>
                  </a:cubicBezTo>
                  <a:cubicBezTo>
                    <a:pt x="12" y="0"/>
                    <a:pt x="12" y="0"/>
                    <a:pt x="12" y="0"/>
                  </a:cubicBezTo>
                  <a:cubicBezTo>
                    <a:pt x="5" y="89"/>
                    <a:pt x="2" y="179"/>
                    <a:pt x="1" y="269"/>
                  </a:cubicBezTo>
                  <a:cubicBezTo>
                    <a:pt x="0" y="372"/>
                    <a:pt x="3" y="474"/>
                    <a:pt x="11" y="577"/>
                  </a:cubicBezTo>
                  <a:close/>
                </a:path>
              </a:pathLst>
            </a:custGeom>
            <a:solidFill>
              <a:schemeClr val="tx2">
                <a:alpha val="20000"/>
              </a:schemeClr>
            </a:solidFill>
            <a:ln>
              <a:noFill/>
            </a:ln>
          </p:spPr>
        </p:sp>
        <p:sp>
          <p:nvSpPr>
            <p:cNvPr id="30" name="Freeform 17"/>
            <p:cNvSpPr/>
            <p:nvPr/>
          </p:nvSpPr>
          <p:spPr bwMode="auto">
            <a:xfrm>
              <a:off x="2554288" y="2598738"/>
              <a:ext cx="66675" cy="420688"/>
            </a:xfrm>
            <a:custGeom>
              <a:avLst/>
              <a:gdLst/>
              <a:ahLst/>
              <a:cxnLst/>
              <a:rect l="0" t="0" r="r" b="b"/>
              <a:pathLst>
                <a:path w="17" h="107">
                  <a:moveTo>
                    <a:pt x="0" y="0"/>
                  </a:moveTo>
                  <a:cubicBezTo>
                    <a:pt x="2" y="19"/>
                    <a:pt x="3" y="37"/>
                    <a:pt x="5" y="56"/>
                  </a:cubicBezTo>
                  <a:cubicBezTo>
                    <a:pt x="9" y="73"/>
                    <a:pt x="13" y="90"/>
                    <a:pt x="17" y="107"/>
                  </a:cubicBezTo>
                  <a:cubicBezTo>
                    <a:pt x="15" y="87"/>
                    <a:pt x="13" y="66"/>
                    <a:pt x="11" y="46"/>
                  </a:cubicBezTo>
                  <a:cubicBezTo>
                    <a:pt x="10" y="45"/>
                    <a:pt x="10" y="44"/>
                    <a:pt x="10" y="43"/>
                  </a:cubicBezTo>
                  <a:cubicBezTo>
                    <a:pt x="7" y="28"/>
                    <a:pt x="3" y="14"/>
                    <a:pt x="0" y="0"/>
                  </a:cubicBezTo>
                  <a:close/>
                </a:path>
              </a:pathLst>
            </a:custGeom>
            <a:solidFill>
              <a:schemeClr val="tx2">
                <a:alpha val="20000"/>
              </a:schemeClr>
            </a:solidFill>
            <a:ln>
              <a:noFill/>
            </a:ln>
          </p:spPr>
        </p:sp>
        <p:sp>
          <p:nvSpPr>
            <p:cNvPr id="31" name="Freeform 18"/>
            <p:cNvSpPr/>
            <p:nvPr/>
          </p:nvSpPr>
          <p:spPr bwMode="auto">
            <a:xfrm>
              <a:off x="3143251" y="4757738"/>
              <a:ext cx="161925" cy="873125"/>
            </a:xfrm>
            <a:custGeom>
              <a:avLst/>
              <a:gdLst/>
              <a:ahLst/>
              <a:cxnLst/>
              <a:rect l="0" t="0" r="r" b="b"/>
              <a:pathLst>
                <a:path w="41" h="222">
                  <a:moveTo>
                    <a:pt x="0" y="0"/>
                  </a:moveTo>
                  <a:cubicBezTo>
                    <a:pt x="0" y="31"/>
                    <a:pt x="2" y="62"/>
                    <a:pt x="5" y="93"/>
                  </a:cubicBezTo>
                  <a:cubicBezTo>
                    <a:pt x="8" y="117"/>
                    <a:pt x="12" y="142"/>
                    <a:pt x="17" y="166"/>
                  </a:cubicBezTo>
                  <a:cubicBezTo>
                    <a:pt x="19" y="172"/>
                    <a:pt x="22" y="178"/>
                    <a:pt x="24" y="184"/>
                  </a:cubicBezTo>
                  <a:cubicBezTo>
                    <a:pt x="30" y="197"/>
                    <a:pt x="35" y="209"/>
                    <a:pt x="41" y="222"/>
                  </a:cubicBezTo>
                  <a:cubicBezTo>
                    <a:pt x="40" y="219"/>
                    <a:pt x="39" y="215"/>
                    <a:pt x="38" y="212"/>
                  </a:cubicBezTo>
                  <a:cubicBezTo>
                    <a:pt x="26" y="172"/>
                    <a:pt x="18" y="132"/>
                    <a:pt x="13" y="92"/>
                  </a:cubicBezTo>
                  <a:cubicBezTo>
                    <a:pt x="11" y="68"/>
                    <a:pt x="9" y="45"/>
                    <a:pt x="8" y="22"/>
                  </a:cubicBezTo>
                  <a:cubicBezTo>
                    <a:pt x="8" y="21"/>
                    <a:pt x="7" y="20"/>
                    <a:pt x="7" y="18"/>
                  </a:cubicBezTo>
                  <a:cubicBezTo>
                    <a:pt x="5" y="12"/>
                    <a:pt x="2" y="6"/>
                    <a:pt x="0" y="0"/>
                  </a:cubicBezTo>
                  <a:close/>
                </a:path>
              </a:pathLst>
            </a:custGeom>
            <a:solidFill>
              <a:schemeClr val="tx2">
                <a:alpha val="20000"/>
              </a:schemeClr>
            </a:solidFill>
            <a:ln>
              <a:noFill/>
            </a:ln>
          </p:spPr>
        </p:sp>
        <p:sp>
          <p:nvSpPr>
            <p:cNvPr id="32" name="Freeform 19"/>
            <p:cNvSpPr/>
            <p:nvPr/>
          </p:nvSpPr>
          <p:spPr bwMode="auto">
            <a:xfrm>
              <a:off x="3148013" y="1282700"/>
              <a:ext cx="1768475" cy="3448050"/>
            </a:xfrm>
            <a:custGeom>
              <a:avLst/>
              <a:gdLst/>
              <a:ahLst/>
              <a:cxnLst/>
              <a:rect l="0" t="0" r="r" b="b"/>
              <a:pathLst>
                <a:path w="450" h="878">
                  <a:moveTo>
                    <a:pt x="7" y="854"/>
                  </a:moveTo>
                  <a:cubicBezTo>
                    <a:pt x="10" y="772"/>
                    <a:pt x="26" y="691"/>
                    <a:pt x="50" y="613"/>
                  </a:cubicBezTo>
                  <a:cubicBezTo>
                    <a:pt x="75" y="535"/>
                    <a:pt x="109" y="460"/>
                    <a:pt x="149" y="388"/>
                  </a:cubicBezTo>
                  <a:cubicBezTo>
                    <a:pt x="189" y="316"/>
                    <a:pt x="235" y="248"/>
                    <a:pt x="285" y="183"/>
                  </a:cubicBezTo>
                  <a:cubicBezTo>
                    <a:pt x="310" y="151"/>
                    <a:pt x="337" y="119"/>
                    <a:pt x="364" y="89"/>
                  </a:cubicBezTo>
                  <a:cubicBezTo>
                    <a:pt x="378" y="74"/>
                    <a:pt x="392" y="58"/>
                    <a:pt x="406" y="44"/>
                  </a:cubicBezTo>
                  <a:cubicBezTo>
                    <a:pt x="421" y="29"/>
                    <a:pt x="435" y="15"/>
                    <a:pt x="450" y="1"/>
                  </a:cubicBezTo>
                  <a:cubicBezTo>
                    <a:pt x="450" y="0"/>
                    <a:pt x="450" y="0"/>
                    <a:pt x="450" y="0"/>
                  </a:cubicBezTo>
                  <a:cubicBezTo>
                    <a:pt x="434" y="14"/>
                    <a:pt x="420" y="28"/>
                    <a:pt x="405" y="43"/>
                  </a:cubicBezTo>
                  <a:cubicBezTo>
                    <a:pt x="391" y="57"/>
                    <a:pt x="377" y="72"/>
                    <a:pt x="363" y="88"/>
                  </a:cubicBezTo>
                  <a:cubicBezTo>
                    <a:pt x="335" y="118"/>
                    <a:pt x="308" y="149"/>
                    <a:pt x="283" y="181"/>
                  </a:cubicBezTo>
                  <a:cubicBezTo>
                    <a:pt x="232" y="246"/>
                    <a:pt x="185" y="314"/>
                    <a:pt x="145" y="386"/>
                  </a:cubicBezTo>
                  <a:cubicBezTo>
                    <a:pt x="104" y="457"/>
                    <a:pt x="70" y="533"/>
                    <a:pt x="45" y="611"/>
                  </a:cubicBezTo>
                  <a:cubicBezTo>
                    <a:pt x="19" y="690"/>
                    <a:pt x="3" y="771"/>
                    <a:pt x="0" y="854"/>
                  </a:cubicBezTo>
                  <a:cubicBezTo>
                    <a:pt x="0" y="856"/>
                    <a:pt x="0" y="857"/>
                    <a:pt x="0" y="859"/>
                  </a:cubicBezTo>
                  <a:cubicBezTo>
                    <a:pt x="2" y="865"/>
                    <a:pt x="4" y="872"/>
                    <a:pt x="7" y="878"/>
                  </a:cubicBezTo>
                  <a:cubicBezTo>
                    <a:pt x="7" y="870"/>
                    <a:pt x="7" y="862"/>
                    <a:pt x="7" y="854"/>
                  </a:cubicBezTo>
                  <a:close/>
                </a:path>
              </a:pathLst>
            </a:custGeom>
            <a:solidFill>
              <a:schemeClr val="tx2">
                <a:alpha val="20000"/>
              </a:schemeClr>
            </a:solidFill>
            <a:ln>
              <a:noFill/>
            </a:ln>
          </p:spPr>
        </p:sp>
        <p:sp>
          <p:nvSpPr>
            <p:cNvPr id="33" name="Freeform 20"/>
            <p:cNvSpPr/>
            <p:nvPr/>
          </p:nvSpPr>
          <p:spPr bwMode="auto">
            <a:xfrm>
              <a:off x="3273426" y="5653088"/>
              <a:ext cx="138113" cy="287338"/>
            </a:xfrm>
            <a:custGeom>
              <a:avLst/>
              <a:gdLst/>
              <a:ahLst/>
              <a:cxnLst/>
              <a:rect l="0" t="0" r="r" b="b"/>
              <a:pathLst>
                <a:path w="35" h="73">
                  <a:moveTo>
                    <a:pt x="0" y="0"/>
                  </a:moveTo>
                  <a:cubicBezTo>
                    <a:pt x="7" y="24"/>
                    <a:pt x="16" y="49"/>
                    <a:pt x="26" y="73"/>
                  </a:cubicBezTo>
                  <a:cubicBezTo>
                    <a:pt x="35" y="73"/>
                    <a:pt x="35" y="73"/>
                    <a:pt x="35" y="73"/>
                  </a:cubicBezTo>
                  <a:cubicBezTo>
                    <a:pt x="23" y="49"/>
                    <a:pt x="11" y="24"/>
                    <a:pt x="0" y="0"/>
                  </a:cubicBezTo>
                  <a:close/>
                </a:path>
              </a:pathLst>
            </a:custGeom>
            <a:solidFill>
              <a:schemeClr val="tx2">
                <a:alpha val="20000"/>
              </a:schemeClr>
            </a:solidFill>
            <a:ln>
              <a:noFill/>
            </a:ln>
          </p:spPr>
        </p:sp>
        <p:sp>
          <p:nvSpPr>
            <p:cNvPr id="34" name="Freeform 21"/>
            <p:cNvSpPr/>
            <p:nvPr/>
          </p:nvSpPr>
          <p:spPr bwMode="auto">
            <a:xfrm>
              <a:off x="3143251" y="4656138"/>
              <a:ext cx="31750" cy="188913"/>
            </a:xfrm>
            <a:custGeom>
              <a:avLst/>
              <a:gdLst/>
              <a:ahLst/>
              <a:cxnLst/>
              <a:rect l="0" t="0" r="r" b="b"/>
              <a:pathLst>
                <a:path w="8" h="48">
                  <a:moveTo>
                    <a:pt x="7" y="44"/>
                  </a:moveTo>
                  <a:cubicBezTo>
                    <a:pt x="7" y="46"/>
                    <a:pt x="8" y="47"/>
                    <a:pt x="8" y="48"/>
                  </a:cubicBezTo>
                  <a:cubicBezTo>
                    <a:pt x="8" y="38"/>
                    <a:pt x="8" y="29"/>
                    <a:pt x="8" y="19"/>
                  </a:cubicBezTo>
                  <a:cubicBezTo>
                    <a:pt x="5" y="13"/>
                    <a:pt x="3" y="6"/>
                    <a:pt x="1" y="0"/>
                  </a:cubicBezTo>
                  <a:cubicBezTo>
                    <a:pt x="0" y="9"/>
                    <a:pt x="0" y="17"/>
                    <a:pt x="0" y="26"/>
                  </a:cubicBezTo>
                  <a:cubicBezTo>
                    <a:pt x="2" y="32"/>
                    <a:pt x="5" y="38"/>
                    <a:pt x="7" y="44"/>
                  </a:cubicBezTo>
                  <a:close/>
                </a:path>
              </a:pathLst>
            </a:custGeom>
            <a:solidFill>
              <a:schemeClr val="tx2">
                <a:alpha val="20000"/>
              </a:schemeClr>
            </a:solidFill>
            <a:ln>
              <a:noFill/>
            </a:ln>
          </p:spPr>
        </p:sp>
        <p:sp>
          <p:nvSpPr>
            <p:cNvPr id="35" name="Freeform 22"/>
            <p:cNvSpPr/>
            <p:nvPr/>
          </p:nvSpPr>
          <p:spPr bwMode="auto">
            <a:xfrm>
              <a:off x="3211513" y="5410200"/>
              <a:ext cx="203200" cy="530225"/>
            </a:xfrm>
            <a:custGeom>
              <a:avLst/>
              <a:gdLst/>
              <a:ahLst/>
              <a:cxnLst/>
              <a:rect l="0" t="0" r="r" b="b"/>
              <a:pathLst>
                <a:path w="52" h="135">
                  <a:moveTo>
                    <a:pt x="7" y="18"/>
                  </a:moveTo>
                  <a:cubicBezTo>
                    <a:pt x="5" y="12"/>
                    <a:pt x="2" y="6"/>
                    <a:pt x="0" y="0"/>
                  </a:cubicBezTo>
                  <a:cubicBezTo>
                    <a:pt x="3" y="16"/>
                    <a:pt x="7" y="32"/>
                    <a:pt x="12" y="48"/>
                  </a:cubicBezTo>
                  <a:cubicBezTo>
                    <a:pt x="13" y="53"/>
                    <a:pt x="14" y="57"/>
                    <a:pt x="16" y="62"/>
                  </a:cubicBezTo>
                  <a:cubicBezTo>
                    <a:pt x="27" y="86"/>
                    <a:pt x="39" y="111"/>
                    <a:pt x="51" y="135"/>
                  </a:cubicBezTo>
                  <a:cubicBezTo>
                    <a:pt x="52" y="135"/>
                    <a:pt x="52" y="135"/>
                    <a:pt x="52" y="135"/>
                  </a:cubicBezTo>
                  <a:cubicBezTo>
                    <a:pt x="41" y="109"/>
                    <a:pt x="32" y="83"/>
                    <a:pt x="24" y="56"/>
                  </a:cubicBezTo>
                  <a:cubicBezTo>
                    <a:pt x="18" y="43"/>
                    <a:pt x="13" y="31"/>
                    <a:pt x="7" y="18"/>
                  </a:cubicBezTo>
                  <a:close/>
                </a:path>
              </a:pathLst>
            </a:custGeom>
            <a:solidFill>
              <a:schemeClr val="tx2">
                <a:alpha val="20000"/>
              </a:schemeClr>
            </a:solidFill>
            <a:ln>
              <a:noFill/>
            </a:ln>
          </p:spPr>
        </p:sp>
      </p:grpSp>
      <p:grpSp>
        <p:nvGrpSpPr>
          <p:cNvPr id="10" name="Group 9"/>
          <p:cNvGrpSpPr/>
          <p:nvPr/>
        </p:nvGrpSpPr>
        <p:grpSpPr>
          <a:xfrm>
            <a:off x="27221" y="-786"/>
            <a:ext cx="2356674" cy="6854039"/>
            <a:chOff x="6627813" y="194833"/>
            <a:chExt cx="1952625" cy="5678918"/>
          </a:xfrm>
        </p:grpSpPr>
        <p:sp>
          <p:nvSpPr>
            <p:cNvPr id="11" name="Freeform 27"/>
            <p:cNvSpPr/>
            <p:nvPr/>
          </p:nvSpPr>
          <p:spPr bwMode="auto">
            <a:xfrm>
              <a:off x="6627813" y="194833"/>
              <a:ext cx="409575" cy="3646488"/>
            </a:xfrm>
            <a:custGeom>
              <a:avLst/>
              <a:gdLst/>
              <a:ahLst/>
              <a:cxnLst/>
              <a:rect l="0" t="0" r="r" b="b"/>
              <a:pathLst>
                <a:path w="103" h="920">
                  <a:moveTo>
                    <a:pt x="7" y="210"/>
                  </a:moveTo>
                  <a:cubicBezTo>
                    <a:pt x="11" y="288"/>
                    <a:pt x="17" y="367"/>
                    <a:pt x="26" y="445"/>
                  </a:cubicBezTo>
                  <a:cubicBezTo>
                    <a:pt x="34" y="523"/>
                    <a:pt x="44" y="601"/>
                    <a:pt x="57" y="679"/>
                  </a:cubicBezTo>
                  <a:cubicBezTo>
                    <a:pt x="69" y="757"/>
                    <a:pt x="84" y="834"/>
                    <a:pt x="101" y="911"/>
                  </a:cubicBezTo>
                  <a:cubicBezTo>
                    <a:pt x="102" y="914"/>
                    <a:pt x="103" y="917"/>
                    <a:pt x="103" y="920"/>
                  </a:cubicBezTo>
                  <a:cubicBezTo>
                    <a:pt x="102" y="905"/>
                    <a:pt x="100" y="889"/>
                    <a:pt x="99" y="874"/>
                  </a:cubicBezTo>
                  <a:cubicBezTo>
                    <a:pt x="99" y="871"/>
                    <a:pt x="99" y="868"/>
                    <a:pt x="99" y="866"/>
                  </a:cubicBezTo>
                  <a:cubicBezTo>
                    <a:pt x="85" y="803"/>
                    <a:pt x="73" y="741"/>
                    <a:pt x="63" y="678"/>
                  </a:cubicBezTo>
                  <a:cubicBezTo>
                    <a:pt x="50" y="600"/>
                    <a:pt x="39" y="523"/>
                    <a:pt x="30" y="444"/>
                  </a:cubicBezTo>
                  <a:cubicBezTo>
                    <a:pt x="21" y="366"/>
                    <a:pt x="14" y="288"/>
                    <a:pt x="9" y="209"/>
                  </a:cubicBezTo>
                  <a:cubicBezTo>
                    <a:pt x="7" y="170"/>
                    <a:pt x="5" y="131"/>
                    <a:pt x="3" y="92"/>
                  </a:cubicBezTo>
                  <a:cubicBezTo>
                    <a:pt x="2" y="61"/>
                    <a:pt x="1" y="31"/>
                    <a:pt x="1" y="0"/>
                  </a:cubicBezTo>
                  <a:cubicBezTo>
                    <a:pt x="0" y="0"/>
                    <a:pt x="0" y="0"/>
                    <a:pt x="0" y="0"/>
                  </a:cubicBezTo>
                  <a:cubicBezTo>
                    <a:pt x="0" y="31"/>
                    <a:pt x="1" y="61"/>
                    <a:pt x="1" y="92"/>
                  </a:cubicBezTo>
                  <a:cubicBezTo>
                    <a:pt x="3" y="131"/>
                    <a:pt x="4" y="170"/>
                    <a:pt x="7" y="210"/>
                  </a:cubicBezTo>
                  <a:close/>
                </a:path>
              </a:pathLst>
            </a:custGeom>
            <a:solidFill>
              <a:schemeClr val="tx2"/>
            </a:solidFill>
            <a:ln>
              <a:noFill/>
            </a:ln>
          </p:spPr>
        </p:sp>
        <p:sp>
          <p:nvSpPr>
            <p:cNvPr id="12" name="Freeform 28"/>
            <p:cNvSpPr/>
            <p:nvPr/>
          </p:nvSpPr>
          <p:spPr bwMode="auto">
            <a:xfrm>
              <a:off x="7061201" y="3771900"/>
              <a:ext cx="350838" cy="1309688"/>
            </a:xfrm>
            <a:custGeom>
              <a:avLst/>
              <a:gdLst/>
              <a:ahLst/>
              <a:cxnLst/>
              <a:rect l="0" t="0" r="r" b="b"/>
              <a:pathLst>
                <a:path w="88" h="330">
                  <a:moveTo>
                    <a:pt x="53" y="229"/>
                  </a:moveTo>
                  <a:cubicBezTo>
                    <a:pt x="64" y="263"/>
                    <a:pt x="75" y="297"/>
                    <a:pt x="88" y="330"/>
                  </a:cubicBezTo>
                  <a:cubicBezTo>
                    <a:pt x="88" y="323"/>
                    <a:pt x="88" y="315"/>
                    <a:pt x="88" y="308"/>
                  </a:cubicBezTo>
                  <a:cubicBezTo>
                    <a:pt x="88" y="307"/>
                    <a:pt x="88" y="305"/>
                    <a:pt x="88" y="304"/>
                  </a:cubicBezTo>
                  <a:cubicBezTo>
                    <a:pt x="79" y="278"/>
                    <a:pt x="70" y="252"/>
                    <a:pt x="62" y="226"/>
                  </a:cubicBezTo>
                  <a:cubicBezTo>
                    <a:pt x="38" y="152"/>
                    <a:pt x="17" y="76"/>
                    <a:pt x="0" y="0"/>
                  </a:cubicBezTo>
                  <a:cubicBezTo>
                    <a:pt x="2" y="21"/>
                    <a:pt x="4" y="42"/>
                    <a:pt x="7" y="63"/>
                  </a:cubicBezTo>
                  <a:cubicBezTo>
                    <a:pt x="21" y="119"/>
                    <a:pt x="36" y="174"/>
                    <a:pt x="53" y="229"/>
                  </a:cubicBezTo>
                  <a:close/>
                </a:path>
              </a:pathLst>
            </a:custGeom>
            <a:solidFill>
              <a:schemeClr val="tx2"/>
            </a:solidFill>
            <a:ln>
              <a:noFill/>
            </a:ln>
          </p:spPr>
        </p:sp>
        <p:sp>
          <p:nvSpPr>
            <p:cNvPr id="13" name="Freeform 29"/>
            <p:cNvSpPr/>
            <p:nvPr/>
          </p:nvSpPr>
          <p:spPr bwMode="auto">
            <a:xfrm>
              <a:off x="7439026" y="5053013"/>
              <a:ext cx="357188" cy="820738"/>
            </a:xfrm>
            <a:custGeom>
              <a:avLst/>
              <a:gdLst/>
              <a:ahLst/>
              <a:cxnLst/>
              <a:rect l="0" t="0" r="r" b="b"/>
              <a:pathLst>
                <a:path w="90" h="207">
                  <a:moveTo>
                    <a:pt x="6" y="15"/>
                  </a:moveTo>
                  <a:cubicBezTo>
                    <a:pt x="4" y="10"/>
                    <a:pt x="2" y="5"/>
                    <a:pt x="0" y="0"/>
                  </a:cubicBezTo>
                  <a:cubicBezTo>
                    <a:pt x="0" y="9"/>
                    <a:pt x="0" y="19"/>
                    <a:pt x="1" y="29"/>
                  </a:cubicBezTo>
                  <a:cubicBezTo>
                    <a:pt x="14" y="62"/>
                    <a:pt x="27" y="95"/>
                    <a:pt x="42" y="127"/>
                  </a:cubicBezTo>
                  <a:cubicBezTo>
                    <a:pt x="54" y="154"/>
                    <a:pt x="67" y="181"/>
                    <a:pt x="80" y="207"/>
                  </a:cubicBezTo>
                  <a:cubicBezTo>
                    <a:pt x="90" y="207"/>
                    <a:pt x="90" y="207"/>
                    <a:pt x="90" y="207"/>
                  </a:cubicBezTo>
                  <a:cubicBezTo>
                    <a:pt x="76" y="180"/>
                    <a:pt x="63" y="152"/>
                    <a:pt x="50" y="123"/>
                  </a:cubicBezTo>
                  <a:cubicBezTo>
                    <a:pt x="34" y="88"/>
                    <a:pt x="20" y="51"/>
                    <a:pt x="6" y="15"/>
                  </a:cubicBezTo>
                  <a:close/>
                </a:path>
              </a:pathLst>
            </a:custGeom>
            <a:solidFill>
              <a:schemeClr val="tx2"/>
            </a:solidFill>
            <a:ln>
              <a:noFill/>
            </a:ln>
          </p:spPr>
        </p:sp>
        <p:sp>
          <p:nvSpPr>
            <p:cNvPr id="14" name="Freeform 30"/>
            <p:cNvSpPr/>
            <p:nvPr/>
          </p:nvSpPr>
          <p:spPr bwMode="auto">
            <a:xfrm>
              <a:off x="7037388" y="3811588"/>
              <a:ext cx="457200" cy="1852613"/>
            </a:xfrm>
            <a:custGeom>
              <a:avLst/>
              <a:gdLst/>
              <a:ahLst/>
              <a:cxnLst/>
              <a:rect l="0" t="0" r="r" b="b"/>
              <a:pathLst>
                <a:path w="115" h="467">
                  <a:moveTo>
                    <a:pt x="101" y="409"/>
                  </a:moveTo>
                  <a:cubicBezTo>
                    <a:pt x="93" y="388"/>
                    <a:pt x="85" y="366"/>
                    <a:pt x="78" y="344"/>
                  </a:cubicBezTo>
                  <a:cubicBezTo>
                    <a:pt x="57" y="281"/>
                    <a:pt x="41" y="216"/>
                    <a:pt x="29" y="151"/>
                  </a:cubicBezTo>
                  <a:cubicBezTo>
                    <a:pt x="22" y="119"/>
                    <a:pt x="17" y="86"/>
                    <a:pt x="13" y="53"/>
                  </a:cubicBezTo>
                  <a:cubicBezTo>
                    <a:pt x="9" y="35"/>
                    <a:pt x="4" y="18"/>
                    <a:pt x="0" y="0"/>
                  </a:cubicBezTo>
                  <a:cubicBezTo>
                    <a:pt x="5" y="51"/>
                    <a:pt x="12" y="102"/>
                    <a:pt x="21" y="152"/>
                  </a:cubicBezTo>
                  <a:cubicBezTo>
                    <a:pt x="33" y="218"/>
                    <a:pt x="49" y="283"/>
                    <a:pt x="69" y="347"/>
                  </a:cubicBezTo>
                  <a:cubicBezTo>
                    <a:pt x="79" y="378"/>
                    <a:pt x="90" y="410"/>
                    <a:pt x="103" y="441"/>
                  </a:cubicBezTo>
                  <a:cubicBezTo>
                    <a:pt x="107" y="449"/>
                    <a:pt x="111" y="458"/>
                    <a:pt x="115" y="467"/>
                  </a:cubicBezTo>
                  <a:cubicBezTo>
                    <a:pt x="114" y="464"/>
                    <a:pt x="113" y="461"/>
                    <a:pt x="112" y="458"/>
                  </a:cubicBezTo>
                  <a:cubicBezTo>
                    <a:pt x="108" y="442"/>
                    <a:pt x="104" y="425"/>
                    <a:pt x="101" y="409"/>
                  </a:cubicBezTo>
                  <a:close/>
                </a:path>
              </a:pathLst>
            </a:custGeom>
            <a:solidFill>
              <a:schemeClr val="tx2"/>
            </a:solidFill>
            <a:ln>
              <a:noFill/>
            </a:ln>
          </p:spPr>
        </p:sp>
        <p:sp>
          <p:nvSpPr>
            <p:cNvPr id="15" name="Freeform 31"/>
            <p:cNvSpPr/>
            <p:nvPr/>
          </p:nvSpPr>
          <p:spPr bwMode="auto">
            <a:xfrm>
              <a:off x="6992938" y="1263650"/>
              <a:ext cx="144463" cy="2508250"/>
            </a:xfrm>
            <a:custGeom>
              <a:avLst/>
              <a:gdLst/>
              <a:ahLst/>
              <a:cxnLst/>
              <a:rect l="0" t="0" r="r" b="b"/>
              <a:pathLst>
                <a:path w="36" h="633">
                  <a:moveTo>
                    <a:pt x="17" y="633"/>
                  </a:moveTo>
                  <a:cubicBezTo>
                    <a:pt x="15" y="621"/>
                    <a:pt x="14" y="609"/>
                    <a:pt x="13" y="597"/>
                  </a:cubicBezTo>
                  <a:cubicBezTo>
                    <a:pt x="8" y="530"/>
                    <a:pt x="5" y="464"/>
                    <a:pt x="5" y="398"/>
                  </a:cubicBezTo>
                  <a:cubicBezTo>
                    <a:pt x="5" y="331"/>
                    <a:pt x="8" y="265"/>
                    <a:pt x="13" y="198"/>
                  </a:cubicBezTo>
                  <a:cubicBezTo>
                    <a:pt x="15" y="165"/>
                    <a:pt x="18" y="132"/>
                    <a:pt x="22" y="99"/>
                  </a:cubicBezTo>
                  <a:cubicBezTo>
                    <a:pt x="26" y="66"/>
                    <a:pt x="30" y="33"/>
                    <a:pt x="36" y="0"/>
                  </a:cubicBezTo>
                  <a:cubicBezTo>
                    <a:pt x="35" y="0"/>
                    <a:pt x="35" y="0"/>
                    <a:pt x="35" y="0"/>
                  </a:cubicBezTo>
                  <a:cubicBezTo>
                    <a:pt x="29" y="33"/>
                    <a:pt x="24" y="66"/>
                    <a:pt x="20" y="99"/>
                  </a:cubicBezTo>
                  <a:cubicBezTo>
                    <a:pt x="16" y="132"/>
                    <a:pt x="13" y="165"/>
                    <a:pt x="10" y="198"/>
                  </a:cubicBezTo>
                  <a:cubicBezTo>
                    <a:pt x="4" y="264"/>
                    <a:pt x="1" y="331"/>
                    <a:pt x="1" y="398"/>
                  </a:cubicBezTo>
                  <a:cubicBezTo>
                    <a:pt x="0" y="461"/>
                    <a:pt x="2" y="525"/>
                    <a:pt x="7" y="589"/>
                  </a:cubicBezTo>
                  <a:cubicBezTo>
                    <a:pt x="10" y="603"/>
                    <a:pt x="13" y="618"/>
                    <a:pt x="16" y="632"/>
                  </a:cubicBezTo>
                  <a:cubicBezTo>
                    <a:pt x="16" y="632"/>
                    <a:pt x="17" y="633"/>
                    <a:pt x="17" y="633"/>
                  </a:cubicBezTo>
                  <a:close/>
                </a:path>
              </a:pathLst>
            </a:custGeom>
            <a:solidFill>
              <a:schemeClr val="tx2"/>
            </a:solidFill>
            <a:ln>
              <a:noFill/>
            </a:ln>
          </p:spPr>
        </p:sp>
        <p:sp>
          <p:nvSpPr>
            <p:cNvPr id="16" name="Freeform 32"/>
            <p:cNvSpPr/>
            <p:nvPr/>
          </p:nvSpPr>
          <p:spPr bwMode="auto">
            <a:xfrm>
              <a:off x="7526338" y="5640388"/>
              <a:ext cx="111125" cy="233363"/>
            </a:xfrm>
            <a:custGeom>
              <a:avLst/>
              <a:gdLst/>
              <a:ahLst/>
              <a:cxnLst/>
              <a:rect l="0" t="0" r="r" b="b"/>
              <a:pathLst>
                <a:path w="28" h="59">
                  <a:moveTo>
                    <a:pt x="22" y="59"/>
                  </a:moveTo>
                  <a:cubicBezTo>
                    <a:pt x="28" y="59"/>
                    <a:pt x="28" y="59"/>
                    <a:pt x="28" y="59"/>
                  </a:cubicBezTo>
                  <a:cubicBezTo>
                    <a:pt x="18" y="40"/>
                    <a:pt x="9" y="20"/>
                    <a:pt x="0" y="0"/>
                  </a:cubicBezTo>
                  <a:cubicBezTo>
                    <a:pt x="6" y="20"/>
                    <a:pt x="13" y="40"/>
                    <a:pt x="22" y="59"/>
                  </a:cubicBezTo>
                  <a:close/>
                </a:path>
              </a:pathLst>
            </a:custGeom>
            <a:solidFill>
              <a:schemeClr val="tx2"/>
            </a:solidFill>
            <a:ln>
              <a:noFill/>
            </a:ln>
          </p:spPr>
        </p:sp>
        <p:sp>
          <p:nvSpPr>
            <p:cNvPr id="17" name="Freeform 33"/>
            <p:cNvSpPr/>
            <p:nvPr/>
          </p:nvSpPr>
          <p:spPr bwMode="auto">
            <a:xfrm>
              <a:off x="7021513" y="3598863"/>
              <a:ext cx="68263" cy="423863"/>
            </a:xfrm>
            <a:custGeom>
              <a:avLst/>
              <a:gdLst/>
              <a:ahLst/>
              <a:cxnLst/>
              <a:rect l="0" t="0" r="r" b="b"/>
              <a:pathLst>
                <a:path w="17" h="107">
                  <a:moveTo>
                    <a:pt x="4" y="54"/>
                  </a:moveTo>
                  <a:cubicBezTo>
                    <a:pt x="8" y="72"/>
                    <a:pt x="13" y="89"/>
                    <a:pt x="17" y="107"/>
                  </a:cubicBezTo>
                  <a:cubicBezTo>
                    <a:pt x="14" y="86"/>
                    <a:pt x="12" y="65"/>
                    <a:pt x="10" y="44"/>
                  </a:cubicBezTo>
                  <a:cubicBezTo>
                    <a:pt x="10" y="44"/>
                    <a:pt x="9" y="43"/>
                    <a:pt x="9" y="43"/>
                  </a:cubicBezTo>
                  <a:cubicBezTo>
                    <a:pt x="6" y="29"/>
                    <a:pt x="3" y="14"/>
                    <a:pt x="0" y="0"/>
                  </a:cubicBezTo>
                  <a:cubicBezTo>
                    <a:pt x="0" y="2"/>
                    <a:pt x="0" y="5"/>
                    <a:pt x="0" y="8"/>
                  </a:cubicBezTo>
                  <a:cubicBezTo>
                    <a:pt x="1" y="23"/>
                    <a:pt x="3" y="39"/>
                    <a:pt x="4" y="54"/>
                  </a:cubicBezTo>
                  <a:close/>
                </a:path>
              </a:pathLst>
            </a:custGeom>
            <a:solidFill>
              <a:schemeClr val="tx2"/>
            </a:solidFill>
            <a:ln>
              <a:noFill/>
            </a:ln>
          </p:spPr>
        </p:sp>
        <p:sp>
          <p:nvSpPr>
            <p:cNvPr id="18" name="Freeform 34"/>
            <p:cNvSpPr/>
            <p:nvPr/>
          </p:nvSpPr>
          <p:spPr bwMode="auto">
            <a:xfrm>
              <a:off x="7412038" y="2801938"/>
              <a:ext cx="1168400" cy="2251075"/>
            </a:xfrm>
            <a:custGeom>
              <a:avLst/>
              <a:gdLst/>
              <a:ahLst/>
              <a:cxnLst/>
              <a:rect l="0" t="0" r="r" b="b"/>
              <a:pathLst>
                <a:path w="294" h="568">
                  <a:moveTo>
                    <a:pt x="8" y="553"/>
                  </a:moveTo>
                  <a:cubicBezTo>
                    <a:pt x="9" y="501"/>
                    <a:pt x="19" y="448"/>
                    <a:pt x="35" y="397"/>
                  </a:cubicBezTo>
                  <a:cubicBezTo>
                    <a:pt x="51" y="347"/>
                    <a:pt x="73" y="298"/>
                    <a:pt x="99" y="252"/>
                  </a:cubicBezTo>
                  <a:cubicBezTo>
                    <a:pt x="124" y="205"/>
                    <a:pt x="154" y="161"/>
                    <a:pt x="187" y="119"/>
                  </a:cubicBezTo>
                  <a:cubicBezTo>
                    <a:pt x="203" y="98"/>
                    <a:pt x="220" y="77"/>
                    <a:pt x="238" y="58"/>
                  </a:cubicBezTo>
                  <a:cubicBezTo>
                    <a:pt x="247" y="48"/>
                    <a:pt x="256" y="38"/>
                    <a:pt x="265" y="28"/>
                  </a:cubicBezTo>
                  <a:cubicBezTo>
                    <a:pt x="274" y="19"/>
                    <a:pt x="284" y="9"/>
                    <a:pt x="294" y="0"/>
                  </a:cubicBezTo>
                  <a:cubicBezTo>
                    <a:pt x="293" y="0"/>
                    <a:pt x="293" y="0"/>
                    <a:pt x="293" y="0"/>
                  </a:cubicBezTo>
                  <a:cubicBezTo>
                    <a:pt x="283" y="9"/>
                    <a:pt x="273" y="18"/>
                    <a:pt x="264" y="27"/>
                  </a:cubicBezTo>
                  <a:cubicBezTo>
                    <a:pt x="255" y="37"/>
                    <a:pt x="246" y="47"/>
                    <a:pt x="237" y="56"/>
                  </a:cubicBezTo>
                  <a:cubicBezTo>
                    <a:pt x="218" y="76"/>
                    <a:pt x="201" y="96"/>
                    <a:pt x="185" y="117"/>
                  </a:cubicBezTo>
                  <a:cubicBezTo>
                    <a:pt x="151" y="159"/>
                    <a:pt x="121" y="203"/>
                    <a:pt x="95" y="249"/>
                  </a:cubicBezTo>
                  <a:cubicBezTo>
                    <a:pt x="68" y="296"/>
                    <a:pt x="46" y="345"/>
                    <a:pt x="30" y="396"/>
                  </a:cubicBezTo>
                  <a:cubicBezTo>
                    <a:pt x="13" y="445"/>
                    <a:pt x="3" y="497"/>
                    <a:pt x="0" y="549"/>
                  </a:cubicBezTo>
                  <a:cubicBezTo>
                    <a:pt x="3" y="555"/>
                    <a:pt x="5" y="561"/>
                    <a:pt x="7" y="568"/>
                  </a:cubicBezTo>
                  <a:cubicBezTo>
                    <a:pt x="7" y="563"/>
                    <a:pt x="7" y="558"/>
                    <a:pt x="8" y="553"/>
                  </a:cubicBezTo>
                  <a:close/>
                </a:path>
              </a:pathLst>
            </a:custGeom>
            <a:solidFill>
              <a:schemeClr val="tx2"/>
            </a:solidFill>
            <a:ln>
              <a:noFill/>
            </a:ln>
          </p:spPr>
        </p:sp>
        <p:sp>
          <p:nvSpPr>
            <p:cNvPr id="19" name="Freeform 35"/>
            <p:cNvSpPr/>
            <p:nvPr/>
          </p:nvSpPr>
          <p:spPr bwMode="auto">
            <a:xfrm>
              <a:off x="7494588" y="5664200"/>
              <a:ext cx="100013" cy="209550"/>
            </a:xfrm>
            <a:custGeom>
              <a:avLst/>
              <a:gdLst/>
              <a:ahLst/>
              <a:cxnLst/>
              <a:rect l="0" t="0" r="r" b="b"/>
              <a:pathLst>
                <a:path w="25" h="53">
                  <a:moveTo>
                    <a:pt x="0" y="0"/>
                  </a:moveTo>
                  <a:cubicBezTo>
                    <a:pt x="5" y="18"/>
                    <a:pt x="12" y="36"/>
                    <a:pt x="19" y="53"/>
                  </a:cubicBezTo>
                  <a:cubicBezTo>
                    <a:pt x="25" y="53"/>
                    <a:pt x="25" y="53"/>
                    <a:pt x="25" y="53"/>
                  </a:cubicBezTo>
                  <a:cubicBezTo>
                    <a:pt x="16" y="36"/>
                    <a:pt x="8" y="18"/>
                    <a:pt x="0" y="0"/>
                  </a:cubicBezTo>
                  <a:close/>
                </a:path>
              </a:pathLst>
            </a:custGeom>
            <a:solidFill>
              <a:schemeClr val="tx2"/>
            </a:solidFill>
            <a:ln>
              <a:noFill/>
            </a:ln>
          </p:spPr>
        </p:sp>
        <p:sp>
          <p:nvSpPr>
            <p:cNvPr id="20" name="Freeform 36"/>
            <p:cNvSpPr/>
            <p:nvPr/>
          </p:nvSpPr>
          <p:spPr bwMode="auto">
            <a:xfrm>
              <a:off x="7412038" y="5081588"/>
              <a:ext cx="114300" cy="558800"/>
            </a:xfrm>
            <a:custGeom>
              <a:avLst/>
              <a:gdLst/>
              <a:ahLst/>
              <a:cxnLst/>
              <a:rect l="0" t="0" r="r" b="b"/>
              <a:pathLst>
                <a:path w="29" h="141">
                  <a:moveTo>
                    <a:pt x="0" y="0"/>
                  </a:moveTo>
                  <a:cubicBezTo>
                    <a:pt x="0" y="30"/>
                    <a:pt x="2" y="60"/>
                    <a:pt x="7" y="89"/>
                  </a:cubicBezTo>
                  <a:cubicBezTo>
                    <a:pt x="11" y="98"/>
                    <a:pt x="14" y="108"/>
                    <a:pt x="18" y="117"/>
                  </a:cubicBezTo>
                  <a:cubicBezTo>
                    <a:pt x="22" y="125"/>
                    <a:pt x="25" y="133"/>
                    <a:pt x="29" y="141"/>
                  </a:cubicBezTo>
                  <a:cubicBezTo>
                    <a:pt x="28" y="139"/>
                    <a:pt x="28" y="137"/>
                    <a:pt x="27" y="135"/>
                  </a:cubicBezTo>
                  <a:cubicBezTo>
                    <a:pt x="16" y="98"/>
                    <a:pt x="10" y="60"/>
                    <a:pt x="8" y="22"/>
                  </a:cubicBezTo>
                  <a:cubicBezTo>
                    <a:pt x="7" y="18"/>
                    <a:pt x="5" y="15"/>
                    <a:pt x="4" y="11"/>
                  </a:cubicBezTo>
                  <a:cubicBezTo>
                    <a:pt x="2" y="7"/>
                    <a:pt x="1" y="3"/>
                    <a:pt x="0" y="0"/>
                  </a:cubicBezTo>
                  <a:close/>
                </a:path>
              </a:pathLst>
            </a:custGeom>
            <a:solidFill>
              <a:schemeClr val="tx2"/>
            </a:solidFill>
            <a:ln>
              <a:noFill/>
            </a:ln>
          </p:spPr>
        </p:sp>
        <p:sp>
          <p:nvSpPr>
            <p:cNvPr id="21" name="Freeform 37"/>
            <p:cNvSpPr/>
            <p:nvPr/>
          </p:nvSpPr>
          <p:spPr bwMode="auto">
            <a:xfrm>
              <a:off x="7412038" y="4978400"/>
              <a:ext cx="31750" cy="188913"/>
            </a:xfrm>
            <a:custGeom>
              <a:avLst/>
              <a:gdLst/>
              <a:ahLst/>
              <a:cxnLst/>
              <a:rect l="0" t="0" r="r" b="b"/>
              <a:pathLst>
                <a:path w="8" h="48">
                  <a:moveTo>
                    <a:pt x="0" y="26"/>
                  </a:moveTo>
                  <a:cubicBezTo>
                    <a:pt x="1" y="29"/>
                    <a:pt x="2" y="33"/>
                    <a:pt x="4" y="37"/>
                  </a:cubicBezTo>
                  <a:cubicBezTo>
                    <a:pt x="5" y="41"/>
                    <a:pt x="7" y="44"/>
                    <a:pt x="8" y="48"/>
                  </a:cubicBezTo>
                  <a:cubicBezTo>
                    <a:pt x="7" y="38"/>
                    <a:pt x="7" y="28"/>
                    <a:pt x="7" y="19"/>
                  </a:cubicBezTo>
                  <a:cubicBezTo>
                    <a:pt x="5" y="12"/>
                    <a:pt x="3" y="6"/>
                    <a:pt x="0" y="0"/>
                  </a:cubicBezTo>
                  <a:cubicBezTo>
                    <a:pt x="0" y="1"/>
                    <a:pt x="0" y="3"/>
                    <a:pt x="0" y="4"/>
                  </a:cubicBezTo>
                  <a:cubicBezTo>
                    <a:pt x="0" y="11"/>
                    <a:pt x="0" y="19"/>
                    <a:pt x="0" y="26"/>
                  </a:cubicBezTo>
                  <a:close/>
                </a:path>
              </a:pathLst>
            </a:custGeom>
            <a:solidFill>
              <a:schemeClr val="tx2"/>
            </a:solidFill>
            <a:ln>
              <a:noFill/>
            </a:ln>
          </p:spPr>
        </p:sp>
        <p:sp>
          <p:nvSpPr>
            <p:cNvPr id="22" name="Freeform 38"/>
            <p:cNvSpPr/>
            <p:nvPr/>
          </p:nvSpPr>
          <p:spPr bwMode="auto">
            <a:xfrm>
              <a:off x="7439026" y="5434013"/>
              <a:ext cx="174625" cy="439738"/>
            </a:xfrm>
            <a:custGeom>
              <a:avLst/>
              <a:gdLst/>
              <a:ahLst/>
              <a:cxnLst/>
              <a:rect l="0" t="0" r="r" b="b"/>
              <a:pathLst>
                <a:path w="44" h="111">
                  <a:moveTo>
                    <a:pt x="11" y="28"/>
                  </a:moveTo>
                  <a:cubicBezTo>
                    <a:pt x="7" y="19"/>
                    <a:pt x="4" y="9"/>
                    <a:pt x="0" y="0"/>
                  </a:cubicBezTo>
                  <a:cubicBezTo>
                    <a:pt x="3" y="16"/>
                    <a:pt x="7" y="33"/>
                    <a:pt x="11" y="49"/>
                  </a:cubicBezTo>
                  <a:cubicBezTo>
                    <a:pt x="12" y="52"/>
                    <a:pt x="13" y="55"/>
                    <a:pt x="14" y="58"/>
                  </a:cubicBezTo>
                  <a:cubicBezTo>
                    <a:pt x="22" y="76"/>
                    <a:pt x="30" y="94"/>
                    <a:pt x="39" y="111"/>
                  </a:cubicBezTo>
                  <a:cubicBezTo>
                    <a:pt x="44" y="111"/>
                    <a:pt x="44" y="111"/>
                    <a:pt x="44" y="111"/>
                  </a:cubicBezTo>
                  <a:cubicBezTo>
                    <a:pt x="35" y="92"/>
                    <a:pt x="28" y="72"/>
                    <a:pt x="22" y="52"/>
                  </a:cubicBezTo>
                  <a:cubicBezTo>
                    <a:pt x="18" y="44"/>
                    <a:pt x="15" y="36"/>
                    <a:pt x="11" y="28"/>
                  </a:cubicBezTo>
                  <a:close/>
                </a:path>
              </a:pathLst>
            </a:custGeom>
            <a:solidFill>
              <a:schemeClr val="tx2"/>
            </a:solidFill>
            <a:ln>
              <a:noFill/>
            </a:ln>
          </p:spPr>
        </p:sp>
      </p:grpSp>
      <p:sp>
        <p:nvSpPr>
          <p:cNvPr id="7" name="Rectangle 6"/>
          <p:cNvSpPr/>
          <p:nvPr/>
        </p:nvSpPr>
        <p:spPr>
          <a:xfrm>
            <a:off x="0" y="0"/>
            <a:ext cx="182880" cy="6858000"/>
          </a:xfrm>
          <a:prstGeom prst="rect">
            <a:avLst/>
          </a:prstGeom>
          <a:solidFill>
            <a:schemeClr val="tx2"/>
          </a:solidFill>
          <a:ln>
            <a:noFill/>
          </a:ln>
          <a:effectLst/>
        </p:spPr>
        <p:style>
          <a:lnRef idx="1">
            <a:schemeClr val="accent1"/>
          </a:lnRef>
          <a:fillRef idx="3">
            <a:schemeClr val="accent1"/>
          </a:fillRef>
          <a:effectRef idx="2">
            <a:schemeClr val="accent1"/>
          </a:effectRef>
          <a:fontRef idx="minor">
            <a:schemeClr val="lt1"/>
          </a:fontRef>
        </p:style>
      </p:sp>
      <p:sp>
        <p:nvSpPr>
          <p:cNvPr id="2" name="Title Placeholder 1"/>
          <p:cNvSpPr>
            <a:spLocks noGrp="1"/>
          </p:cNvSpPr>
          <p:nvPr>
            <p:ph type="title"/>
          </p:nvPr>
        </p:nvSpPr>
        <p:spPr>
          <a:xfrm>
            <a:off x="2592924" y="624110"/>
            <a:ext cx="8911687" cy="1280890"/>
          </a:xfrm>
          <a:prstGeom prst="rect">
            <a:avLst/>
          </a:prstGeom>
        </p:spPr>
        <p:txBody>
          <a:bodyPr vert="horz" lIns="91440" tIns="45720" rIns="91440" bIns="45720" rtlCol="0" anchor="t">
            <a:normAutofit/>
          </a:bodyPr>
          <a:lstStyle/>
          <a:p>
            <a:r>
              <a:rPr lang="en-US" smtClean="0"/>
              <a:t>Click to edit Master title style</a:t>
            </a:r>
            <a:endParaRPr lang="en-US" dirty="0"/>
          </a:p>
        </p:txBody>
      </p:sp>
      <p:sp>
        <p:nvSpPr>
          <p:cNvPr id="3" name="Text Placeholder 2"/>
          <p:cNvSpPr>
            <a:spLocks noGrp="1"/>
          </p:cNvSpPr>
          <p:nvPr>
            <p:ph type="body" idx="1"/>
          </p:nvPr>
        </p:nvSpPr>
        <p:spPr>
          <a:xfrm>
            <a:off x="2589212" y="2133600"/>
            <a:ext cx="8915400" cy="3886200"/>
          </a:xfrm>
          <a:prstGeom prst="rect">
            <a:avLst/>
          </a:prstGeom>
        </p:spPr>
        <p:txBody>
          <a:bodyPr vert="horz" lIns="91440" tIns="45720" rIns="91440" bIns="45720" rtlCol="0">
            <a:normAutofit/>
          </a:bodyPr>
          <a:lstStyle/>
          <a:p>
            <a:pPr lvl="0"/>
            <a:r>
              <a:rPr lang="en-US" smtClean="0"/>
              <a:t>Click to edit Master text styles</a:t>
            </a:r>
          </a:p>
          <a:p>
            <a:pPr lvl="1"/>
            <a:r>
              <a:rPr lang="en-US" smtClean="0"/>
              <a:t>Second level</a:t>
            </a:r>
          </a:p>
          <a:p>
            <a:pPr lvl="2"/>
            <a:r>
              <a:rPr lang="en-US" smtClean="0"/>
              <a:t>Third level</a:t>
            </a:r>
          </a:p>
          <a:p>
            <a:pPr lvl="3"/>
            <a:r>
              <a:rPr lang="en-US" smtClean="0"/>
              <a:t>Fourth level</a:t>
            </a:r>
          </a:p>
          <a:p>
            <a:pPr lvl="4"/>
            <a:r>
              <a:rPr lang="en-US" smtClean="0"/>
              <a:t>Fifth level</a:t>
            </a:r>
            <a:endParaRPr lang="en-US" dirty="0"/>
          </a:p>
        </p:txBody>
      </p:sp>
      <p:sp>
        <p:nvSpPr>
          <p:cNvPr id="4" name="Date Placeholder 3"/>
          <p:cNvSpPr>
            <a:spLocks noGrp="1"/>
          </p:cNvSpPr>
          <p:nvPr>
            <p:ph type="dt" sz="half" idx="2"/>
          </p:nvPr>
        </p:nvSpPr>
        <p:spPr>
          <a:xfrm>
            <a:off x="10361612" y="6130437"/>
            <a:ext cx="1146283" cy="370396"/>
          </a:xfrm>
          <a:prstGeom prst="rect">
            <a:avLst/>
          </a:prstGeom>
        </p:spPr>
        <p:txBody>
          <a:bodyPr vert="horz" lIns="91440" tIns="45720" rIns="91440" bIns="45720" rtlCol="0" anchor="ctr"/>
          <a:lstStyle>
            <a:lvl1pPr algn="r">
              <a:defRPr sz="900">
                <a:solidFill>
                  <a:schemeClr val="tx1">
                    <a:tint val="75000"/>
                  </a:schemeClr>
                </a:solidFill>
              </a:defRPr>
            </a:lvl1pPr>
          </a:lstStyle>
          <a:p>
            <a:pPr defTabSz="457200"/>
            <a:fld id="{B61BEF0D-F0BB-DE4B-95CE-6DB70DBA9567}" type="datetimeFigureOut">
              <a:rPr lang="en-US" dirty="0">
                <a:solidFill>
                  <a:prstClr val="black">
                    <a:tint val="75000"/>
                  </a:prstClr>
                </a:solidFill>
              </a:rPr>
              <a:pPr defTabSz="457200"/>
              <a:t>08/22/2018</a:t>
            </a:fld>
            <a:endParaRPr lang="en-US" dirty="0">
              <a:solidFill>
                <a:prstClr val="black">
                  <a:tint val="75000"/>
                </a:prstClr>
              </a:solidFill>
            </a:endParaRPr>
          </a:p>
        </p:txBody>
      </p:sp>
      <p:sp>
        <p:nvSpPr>
          <p:cNvPr id="5" name="Footer Placeholder 4"/>
          <p:cNvSpPr>
            <a:spLocks noGrp="1"/>
          </p:cNvSpPr>
          <p:nvPr>
            <p:ph type="ftr" sz="quarter" idx="3"/>
          </p:nvPr>
        </p:nvSpPr>
        <p:spPr>
          <a:xfrm>
            <a:off x="2589212" y="6135808"/>
            <a:ext cx="7619999" cy="365125"/>
          </a:xfrm>
          <a:prstGeom prst="rect">
            <a:avLst/>
          </a:prstGeom>
        </p:spPr>
        <p:txBody>
          <a:bodyPr vert="horz" lIns="91440" tIns="45720" rIns="91440" bIns="45720" rtlCol="0" anchor="ctr"/>
          <a:lstStyle>
            <a:lvl1pPr algn="l">
              <a:defRPr sz="900">
                <a:solidFill>
                  <a:schemeClr val="tx1">
                    <a:tint val="75000"/>
                  </a:schemeClr>
                </a:solidFill>
              </a:defRPr>
            </a:lvl1pPr>
          </a:lstStyle>
          <a:p>
            <a:pPr defTabSz="457200"/>
            <a:endParaRPr lang="en-US" dirty="0">
              <a:solidFill>
                <a:prstClr val="black">
                  <a:tint val="75000"/>
                </a:prstClr>
              </a:solidFill>
            </a:endParaRPr>
          </a:p>
        </p:txBody>
      </p:sp>
      <p:sp>
        <p:nvSpPr>
          <p:cNvPr id="6" name="Slide Number Placeholder 5"/>
          <p:cNvSpPr>
            <a:spLocks noGrp="1"/>
          </p:cNvSpPr>
          <p:nvPr>
            <p:ph type="sldNum" sz="quarter" idx="4"/>
          </p:nvPr>
        </p:nvSpPr>
        <p:spPr bwMode="gray">
          <a:xfrm>
            <a:off x="531812" y="787782"/>
            <a:ext cx="779767" cy="365125"/>
          </a:xfrm>
          <a:prstGeom prst="rect">
            <a:avLst/>
          </a:prstGeom>
        </p:spPr>
        <p:txBody>
          <a:bodyPr vert="horz" lIns="91440" tIns="45720" rIns="91440" bIns="45720" rtlCol="0" anchor="ctr"/>
          <a:lstStyle>
            <a:lvl1pPr algn="r">
              <a:defRPr sz="2000">
                <a:solidFill>
                  <a:srgbClr val="FEFFFF"/>
                </a:solidFill>
              </a:defRPr>
            </a:lvl1pPr>
          </a:lstStyle>
          <a:p>
            <a:pPr defTabSz="457200"/>
            <a:fld id="{D57F1E4F-1CFF-5643-939E-217C01CDF565}" type="slidenum">
              <a:rPr lang="en-US" dirty="0"/>
              <a:pPr defTabSz="457200"/>
              <a:t>‹#›</a:t>
            </a:fld>
            <a:endParaRPr lang="en-US" dirty="0"/>
          </a:p>
        </p:txBody>
      </p:sp>
    </p:spTree>
    <p:extLst>
      <p:ext uri="{BB962C8B-B14F-4D97-AF65-F5344CB8AC3E}">
        <p14:creationId xmlns:p14="http://schemas.microsoft.com/office/powerpoint/2010/main" val="2293408103"/>
      </p:ext>
    </p:extLst>
  </p:cSld>
  <p:clrMap bg1="lt1" tx1="dk1" bg2="lt2" tx2="dk2" accent1="accent1" accent2="accent2" accent3="accent3" accent4="accent4" accent5="accent5" accent6="accent6" hlink="hlink" folHlink="folHlink"/>
  <p:sldLayoutIdLst>
    <p:sldLayoutId id="2147483678" r:id="rId1"/>
    <p:sldLayoutId id="2147483679" r:id="rId2"/>
    <p:sldLayoutId id="2147483680" r:id="rId3"/>
    <p:sldLayoutId id="2147483681" r:id="rId4"/>
    <p:sldLayoutId id="2147483682" r:id="rId5"/>
    <p:sldLayoutId id="2147483683" r:id="rId6"/>
    <p:sldLayoutId id="2147483684" r:id="rId7"/>
    <p:sldLayoutId id="2147483685" r:id="rId8"/>
    <p:sldLayoutId id="2147483686" r:id="rId9"/>
    <p:sldLayoutId id="2147483687" r:id="rId10"/>
    <p:sldLayoutId id="2147483688" r:id="rId11"/>
    <p:sldLayoutId id="2147483689" r:id="rId12"/>
    <p:sldLayoutId id="2147483690" r:id="rId13"/>
    <p:sldLayoutId id="2147483691" r:id="rId14"/>
    <p:sldLayoutId id="2147483692" r:id="rId15"/>
    <p:sldLayoutId id="2147483693" r:id="rId16"/>
  </p:sldLayoutIdLst>
  <p:txStyles>
    <p:titleStyle>
      <a:lvl1pPr algn="l" defTabSz="457200" rtl="0" eaLnBrk="1" latinLnBrk="0" hangingPunct="1">
        <a:spcBef>
          <a:spcPct val="0"/>
        </a:spcBef>
        <a:buNone/>
        <a:defRPr sz="36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p:titleStyle>
    <p:bodyStyle>
      <a:lvl1pPr marL="342900" indent="-342900" algn="l" defTabSz="457200" rtl="0" eaLnBrk="1" latinLnBrk="0" hangingPunct="1">
        <a:spcBef>
          <a:spcPts val="1000"/>
        </a:spcBef>
        <a:spcAft>
          <a:spcPts val="0"/>
        </a:spcAft>
        <a:buClr>
          <a:schemeClr val="accent1"/>
        </a:buClr>
        <a:buFont typeface="Wingdings 3" charset="2"/>
        <a:buChar char=""/>
        <a:defRPr sz="1800" kern="1200">
          <a:solidFill>
            <a:schemeClr val="tx1">
              <a:lumMod val="75000"/>
              <a:lumOff val="25000"/>
            </a:schemeClr>
          </a:solidFill>
          <a:latin typeface="+mn-lt"/>
          <a:ea typeface="+mn-ea"/>
          <a:cs typeface="+mn-cs"/>
        </a:defRPr>
      </a:lvl1pPr>
      <a:lvl2pPr marL="742950" indent="-285750" algn="l" defTabSz="457200" rtl="0" eaLnBrk="1" latinLnBrk="0" hangingPunct="1">
        <a:spcBef>
          <a:spcPts val="1000"/>
        </a:spcBef>
        <a:spcAft>
          <a:spcPts val="0"/>
        </a:spcAft>
        <a:buClr>
          <a:schemeClr val="accent1"/>
        </a:buClr>
        <a:buFont typeface="Wingdings 3" charset="2"/>
        <a:buChar char=""/>
        <a:defRPr sz="1600" kern="1200">
          <a:solidFill>
            <a:schemeClr val="tx1">
              <a:lumMod val="75000"/>
              <a:lumOff val="25000"/>
            </a:schemeClr>
          </a:solidFill>
          <a:latin typeface="+mn-lt"/>
          <a:ea typeface="+mn-ea"/>
          <a:cs typeface="+mn-cs"/>
        </a:defRPr>
      </a:lvl2pPr>
      <a:lvl3pPr marL="1143000" indent="-228600" algn="l" defTabSz="457200" rtl="0" eaLnBrk="1" latinLnBrk="0" hangingPunct="1">
        <a:spcBef>
          <a:spcPts val="1000"/>
        </a:spcBef>
        <a:spcAft>
          <a:spcPts val="0"/>
        </a:spcAft>
        <a:buClr>
          <a:schemeClr val="accent1"/>
        </a:buClr>
        <a:buFont typeface="Wingdings 3" charset="2"/>
        <a:buChar char=""/>
        <a:defRPr sz="1400" kern="1200">
          <a:solidFill>
            <a:schemeClr val="tx1">
              <a:lumMod val="75000"/>
              <a:lumOff val="25000"/>
            </a:schemeClr>
          </a:solidFill>
          <a:latin typeface="+mn-lt"/>
          <a:ea typeface="+mn-ea"/>
          <a:cs typeface="+mn-cs"/>
        </a:defRPr>
      </a:lvl3pPr>
      <a:lvl4pPr marL="1600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4pPr>
      <a:lvl5pPr marL="20574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5pPr>
      <a:lvl6pPr marL="25146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6pPr>
      <a:lvl7pPr marL="29718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7pPr>
      <a:lvl8pPr marL="34290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8pPr>
      <a:lvl9pPr marL="3886200" indent="-228600" algn="l" defTabSz="457200" rtl="0" eaLnBrk="1" latinLnBrk="0" hangingPunct="1">
        <a:spcBef>
          <a:spcPts val="1000"/>
        </a:spcBef>
        <a:spcAft>
          <a:spcPts val="0"/>
        </a:spcAft>
        <a:buClr>
          <a:schemeClr val="accent1"/>
        </a:buClr>
        <a:buFont typeface="Wingdings 3" charset="2"/>
        <a:buChar char=""/>
        <a:defRPr sz="1200" kern="1200">
          <a:solidFill>
            <a:schemeClr val="tx1">
              <a:lumMod val="75000"/>
              <a:lumOff val="25000"/>
            </a:schemeClr>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17.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0.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2.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2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566670" y="254000"/>
            <a:ext cx="10262197" cy="2347532"/>
          </a:xfrm>
        </p:spPr>
        <p:txBody>
          <a:bodyPr>
            <a:normAutofit/>
          </a:bodyPr>
          <a:lstStyle/>
          <a:p>
            <a:r>
              <a:rPr lang="ro-RO" sz="3600" b="1" dirty="0" smtClean="0">
                <a:solidFill>
                  <a:srgbClr val="FF0000"/>
                </a:solidFill>
              </a:rPr>
              <a:t>PESTA PORCINĂ AFRICANĂ</a:t>
            </a:r>
            <a:br>
              <a:rPr lang="ro-RO" sz="3600" b="1" dirty="0" smtClean="0">
                <a:solidFill>
                  <a:srgbClr val="FF0000"/>
                </a:solidFill>
              </a:rPr>
            </a:br>
            <a:r>
              <a:rPr lang="ro-RO" sz="3600" b="1" dirty="0" smtClean="0">
                <a:solidFill>
                  <a:schemeClr val="tx1"/>
                </a:solidFill>
              </a:rPr>
              <a:t>Extras privind acțiunile de combatere a PPA</a:t>
            </a:r>
            <a:endParaRPr lang="en-US" sz="3600" b="1" dirty="0">
              <a:solidFill>
                <a:schemeClr val="tx1"/>
              </a:solidFill>
            </a:endParaRPr>
          </a:p>
        </p:txBody>
      </p:sp>
    </p:spTree>
    <p:extLst>
      <p:ext uri="{BB962C8B-B14F-4D97-AF65-F5344CB8AC3E}">
        <p14:creationId xmlns:p14="http://schemas.microsoft.com/office/powerpoint/2010/main" val="2157786359"/>
      </p:ext>
    </p:extLst>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1767421" y="837865"/>
            <a:ext cx="8697379"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prstClr val="black"/>
                </a:solidFill>
                <a:latin typeface="Arial" panose="020B0604020202020204" pitchFamily="34" charset="0"/>
                <a:cs typeface="Arial" panose="020B0604020202020204" pitchFamily="34" charset="0"/>
              </a:rPr>
              <a:t>ACȚIUNI PREVENTIVE</a:t>
            </a:r>
            <a:endParaRPr lang="ro-RO" sz="2400" b="1" dirty="0">
              <a:solidFill>
                <a:prstClr val="black"/>
              </a:solidFill>
              <a:latin typeface="Arial" panose="020B0604020202020204" pitchFamily="34" charset="0"/>
              <a:cs typeface="Arial" panose="020B0604020202020204" pitchFamily="34" charset="0"/>
            </a:endParaRPr>
          </a:p>
        </p:txBody>
      </p:sp>
      <p:sp>
        <p:nvSpPr>
          <p:cNvPr id="5" name="Rectangle 4"/>
          <p:cNvSpPr/>
          <p:nvPr/>
        </p:nvSpPr>
        <p:spPr>
          <a:xfrm>
            <a:off x="2327822" y="2959376"/>
            <a:ext cx="8788910" cy="4542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b="1" dirty="0" smtClean="0">
                <a:solidFill>
                  <a:srgbClr val="FF0000"/>
                </a:solidFill>
                <a:cs typeface="Arial" panose="020B0604020202020204" pitchFamily="34" charset="0"/>
              </a:rPr>
              <a:t>Măsuri de informare la nivel de prefectură, primării și consiliile locale</a:t>
            </a:r>
            <a:endParaRPr lang="ro-RO" b="1" dirty="0">
              <a:solidFill>
                <a:srgbClr val="FF0000"/>
              </a:solidFill>
              <a:cs typeface="Arial" panose="020B0604020202020204" pitchFamily="34" charset="0"/>
            </a:endParaRPr>
          </a:p>
        </p:txBody>
      </p:sp>
      <p:sp>
        <p:nvSpPr>
          <p:cNvPr id="9" name="Rectangle 8"/>
          <p:cNvSpPr/>
          <p:nvPr/>
        </p:nvSpPr>
        <p:spPr>
          <a:xfrm>
            <a:off x="2327823" y="3668606"/>
            <a:ext cx="8788910" cy="5008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Distribuirea de pliante către toți deținătorii de porci</a:t>
            </a:r>
            <a:endParaRPr lang="ro-RO" sz="1600" b="1" dirty="0">
              <a:solidFill>
                <a:srgbClr val="FF0000"/>
              </a:solidFill>
              <a:cs typeface="Arial" panose="020B0604020202020204" pitchFamily="34" charset="0"/>
            </a:endParaRPr>
          </a:p>
        </p:txBody>
      </p:sp>
      <p:sp>
        <p:nvSpPr>
          <p:cNvPr id="10" name="Rectangle 9"/>
          <p:cNvSpPr/>
          <p:nvPr/>
        </p:nvSpPr>
        <p:spPr>
          <a:xfrm>
            <a:off x="2327821" y="2088505"/>
            <a:ext cx="8788911" cy="59389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Convocarea primarilor și informarea autorităților locale cu privire la riscuri</a:t>
            </a:r>
            <a:endParaRPr lang="ro-RO" b="1" dirty="0">
              <a:solidFill>
                <a:srgbClr val="FF0000"/>
              </a:solidFill>
              <a:cs typeface="Arial" panose="020B0604020202020204" pitchFamily="34" charset="0"/>
            </a:endParaRPr>
          </a:p>
        </p:txBody>
      </p:sp>
      <p:sp>
        <p:nvSpPr>
          <p:cNvPr id="17" name="Rectangle 16"/>
          <p:cNvSpPr/>
          <p:nvPr/>
        </p:nvSpPr>
        <p:spPr>
          <a:xfrm>
            <a:off x="2327821" y="4373032"/>
            <a:ext cx="8788911" cy="4730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600" b="1" dirty="0" smtClean="0">
                <a:solidFill>
                  <a:srgbClr val="FF0000"/>
                </a:solidFill>
                <a:cs typeface="Arial" panose="020B0604020202020204" pitchFamily="34" charset="0"/>
              </a:rPr>
              <a:t>Activitate de informare și prevenție activă desfășurată de către medicii veterinari</a:t>
            </a:r>
            <a:endParaRPr lang="ro-RO" sz="1600" b="1" dirty="0">
              <a:solidFill>
                <a:srgbClr val="FF0000"/>
              </a:solidFill>
              <a:cs typeface="Arial" panose="020B0604020202020204" pitchFamily="34" charset="0"/>
            </a:endParaRPr>
          </a:p>
        </p:txBody>
      </p:sp>
      <p:cxnSp>
        <p:nvCxnSpPr>
          <p:cNvPr id="24" name="Elbow Connector 23"/>
          <p:cNvCxnSpPr>
            <a:endCxn id="10" idx="1"/>
          </p:cNvCxnSpPr>
          <p:nvPr/>
        </p:nvCxnSpPr>
        <p:spPr>
          <a:xfrm rot="16200000" flipH="1">
            <a:off x="1833681" y="1891315"/>
            <a:ext cx="57392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Elbow Connector 35"/>
          <p:cNvCxnSpPr>
            <a:endCxn id="5" idx="1"/>
          </p:cNvCxnSpPr>
          <p:nvPr/>
        </p:nvCxnSpPr>
        <p:spPr>
          <a:xfrm rot="16200000" flipH="1">
            <a:off x="1529492" y="2388181"/>
            <a:ext cx="1182304" cy="414356"/>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9" name="Elbow Connector 38"/>
          <p:cNvCxnSpPr>
            <a:endCxn id="9" idx="1"/>
          </p:cNvCxnSpPr>
          <p:nvPr/>
        </p:nvCxnSpPr>
        <p:spPr>
          <a:xfrm rot="16200000" flipH="1">
            <a:off x="1163227" y="2754443"/>
            <a:ext cx="1914834"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Elbow Connector 40"/>
          <p:cNvCxnSpPr>
            <a:endCxn id="17" idx="1"/>
          </p:cNvCxnSpPr>
          <p:nvPr/>
        </p:nvCxnSpPr>
        <p:spPr>
          <a:xfrm rot="16200000" flipH="1">
            <a:off x="823403" y="3105152"/>
            <a:ext cx="2594478" cy="414358"/>
          </a:xfrm>
          <a:prstGeom prst="bentConnector2">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279072583"/>
      </p:ext>
    </p:extLst>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4" name="Rectangle 3"/>
          <p:cNvSpPr/>
          <p:nvPr/>
        </p:nvSpPr>
        <p:spPr>
          <a:xfrm>
            <a:off x="1963367" y="4908374"/>
            <a:ext cx="7763933" cy="13146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HOTĂRÂREA 2 a </a:t>
            </a:r>
          </a:p>
          <a:p>
            <a:pPr algn="ctr" defTabSz="457200"/>
            <a:r>
              <a:rPr lang="ro-RO" dirty="0">
                <a:solidFill>
                  <a:prstClr val="black"/>
                </a:solidFill>
              </a:rPr>
              <a:t>Comitetului Național pentru Situații Speciale de Urgență</a:t>
            </a:r>
            <a:endParaRPr lang="en-US" dirty="0">
              <a:solidFill>
                <a:prstClr val="black"/>
              </a:solidFill>
            </a:endParaRPr>
          </a:p>
        </p:txBody>
      </p:sp>
      <p:sp>
        <p:nvSpPr>
          <p:cNvPr id="6" name="Rectangle 5"/>
          <p:cNvSpPr/>
          <p:nvPr/>
        </p:nvSpPr>
        <p:spPr>
          <a:xfrm>
            <a:off x="2472268" y="117426"/>
            <a:ext cx="6036732"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9" name="Right Arrow 8"/>
          <p:cNvSpPr/>
          <p:nvPr/>
        </p:nvSpPr>
        <p:spPr>
          <a:xfrm>
            <a:off x="8464733" y="238895"/>
            <a:ext cx="1212936"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0" name="Rectangle 9"/>
          <p:cNvSpPr/>
          <p:nvPr/>
        </p:nvSpPr>
        <p:spPr>
          <a:xfrm>
            <a:off x="9677669" y="0"/>
            <a:ext cx="2277537" cy="10371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12" name="Rectangle 11"/>
          <p:cNvSpPr/>
          <p:nvPr/>
        </p:nvSpPr>
        <p:spPr>
          <a:xfrm>
            <a:off x="9727300" y="1451690"/>
            <a:ext cx="2277537" cy="1081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13" name="Right Arrow 12"/>
          <p:cNvSpPr/>
          <p:nvPr/>
        </p:nvSpPr>
        <p:spPr>
          <a:xfrm rot="2147126">
            <a:off x="8348947" y="1057568"/>
            <a:ext cx="1435497" cy="496989"/>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14" name="Rectangle 13"/>
          <p:cNvSpPr/>
          <p:nvPr/>
        </p:nvSpPr>
        <p:spPr>
          <a:xfrm>
            <a:off x="4102097" y="988927"/>
            <a:ext cx="241300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Colaborare interinstituțională</a:t>
            </a:r>
            <a:endParaRPr lang="en-US" dirty="0">
              <a:solidFill>
                <a:prstClr val="black"/>
              </a:solidFill>
            </a:endParaRPr>
          </a:p>
        </p:txBody>
      </p:sp>
      <p:sp>
        <p:nvSpPr>
          <p:cNvPr id="15" name="Rectangle 14"/>
          <p:cNvSpPr/>
          <p:nvPr/>
        </p:nvSpPr>
        <p:spPr>
          <a:xfrm>
            <a:off x="2336086" y="2857293"/>
            <a:ext cx="10917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ANSVSA</a:t>
            </a:r>
            <a:endParaRPr lang="en-US" dirty="0">
              <a:solidFill>
                <a:prstClr val="black"/>
              </a:solidFill>
            </a:endParaRPr>
          </a:p>
        </p:txBody>
      </p:sp>
      <p:sp>
        <p:nvSpPr>
          <p:cNvPr id="16" name="Rectangle 15"/>
          <p:cNvSpPr/>
          <p:nvPr/>
        </p:nvSpPr>
        <p:spPr>
          <a:xfrm>
            <a:off x="3623505" y="2856977"/>
            <a:ext cx="1117116"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MADR</a:t>
            </a:r>
            <a:endParaRPr lang="en-US" dirty="0">
              <a:solidFill>
                <a:prstClr val="black"/>
              </a:solidFill>
            </a:endParaRPr>
          </a:p>
        </p:txBody>
      </p:sp>
      <p:sp>
        <p:nvSpPr>
          <p:cNvPr id="17" name="Rectangle 16"/>
          <p:cNvSpPr/>
          <p:nvPr/>
        </p:nvSpPr>
        <p:spPr>
          <a:xfrm>
            <a:off x="4931604" y="2856976"/>
            <a:ext cx="812315"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MAI</a:t>
            </a:r>
            <a:endParaRPr lang="en-US" dirty="0">
              <a:solidFill>
                <a:prstClr val="black"/>
              </a:solidFill>
            </a:endParaRPr>
          </a:p>
        </p:txBody>
      </p:sp>
      <p:sp>
        <p:nvSpPr>
          <p:cNvPr id="18" name="Rectangle 17"/>
          <p:cNvSpPr/>
          <p:nvPr/>
        </p:nvSpPr>
        <p:spPr>
          <a:xfrm>
            <a:off x="5934902" y="2856976"/>
            <a:ext cx="1091229"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MAPN</a:t>
            </a:r>
            <a:endParaRPr lang="en-US" dirty="0">
              <a:solidFill>
                <a:prstClr val="black"/>
              </a:solidFill>
            </a:endParaRPr>
          </a:p>
        </p:txBody>
      </p:sp>
      <p:sp>
        <p:nvSpPr>
          <p:cNvPr id="19" name="Rectangle 18"/>
          <p:cNvSpPr/>
          <p:nvPr/>
        </p:nvSpPr>
        <p:spPr>
          <a:xfrm>
            <a:off x="7217114" y="2856976"/>
            <a:ext cx="681087"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MM</a:t>
            </a:r>
            <a:endParaRPr lang="en-US" dirty="0">
              <a:solidFill>
                <a:prstClr val="black"/>
              </a:solidFill>
            </a:endParaRPr>
          </a:p>
        </p:txBody>
      </p:sp>
      <p:sp>
        <p:nvSpPr>
          <p:cNvPr id="20" name="Rectangle 19"/>
          <p:cNvSpPr/>
          <p:nvPr/>
        </p:nvSpPr>
        <p:spPr>
          <a:xfrm>
            <a:off x="8089184" y="2856976"/>
            <a:ext cx="778942" cy="50861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MT</a:t>
            </a:r>
            <a:endParaRPr lang="en-US" dirty="0">
              <a:solidFill>
                <a:prstClr val="black"/>
              </a:solidFill>
            </a:endParaRPr>
          </a:p>
        </p:txBody>
      </p:sp>
      <p:cxnSp>
        <p:nvCxnSpPr>
          <p:cNvPr id="21" name="Straight Arrow Connector 20"/>
          <p:cNvCxnSpPr>
            <a:stCxn id="14" idx="2"/>
            <a:endCxn id="15" idx="0"/>
          </p:cNvCxnSpPr>
          <p:nvPr/>
        </p:nvCxnSpPr>
        <p:spPr>
          <a:xfrm flipH="1">
            <a:off x="2881944" y="1914453"/>
            <a:ext cx="2426653" cy="94284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14" idx="2"/>
            <a:endCxn id="16" idx="0"/>
          </p:cNvCxnSpPr>
          <p:nvPr/>
        </p:nvCxnSpPr>
        <p:spPr>
          <a:xfrm flipH="1">
            <a:off x="4182063" y="1914453"/>
            <a:ext cx="1126534" cy="94252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14" idx="2"/>
            <a:endCxn id="17" idx="0"/>
          </p:cNvCxnSpPr>
          <p:nvPr/>
        </p:nvCxnSpPr>
        <p:spPr>
          <a:xfrm>
            <a:off x="5308597" y="1914453"/>
            <a:ext cx="29165"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0" name="Straight Arrow Connector 29"/>
          <p:cNvCxnSpPr>
            <a:stCxn id="14" idx="2"/>
            <a:endCxn id="18" idx="0"/>
          </p:cNvCxnSpPr>
          <p:nvPr/>
        </p:nvCxnSpPr>
        <p:spPr>
          <a:xfrm>
            <a:off x="5308597" y="1914453"/>
            <a:ext cx="1171920"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3" name="Straight Arrow Connector 32"/>
          <p:cNvCxnSpPr>
            <a:stCxn id="14" idx="2"/>
            <a:endCxn id="19" idx="0"/>
          </p:cNvCxnSpPr>
          <p:nvPr/>
        </p:nvCxnSpPr>
        <p:spPr>
          <a:xfrm>
            <a:off x="5308597" y="1914453"/>
            <a:ext cx="2249061"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14" idx="2"/>
            <a:endCxn id="20" idx="0"/>
          </p:cNvCxnSpPr>
          <p:nvPr/>
        </p:nvCxnSpPr>
        <p:spPr>
          <a:xfrm>
            <a:off x="5308597" y="1914453"/>
            <a:ext cx="3170058" cy="9425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5" name="Down Arrow 34"/>
          <p:cNvSpPr/>
          <p:nvPr/>
        </p:nvSpPr>
        <p:spPr>
          <a:xfrm>
            <a:off x="4394647" y="3647779"/>
            <a:ext cx="2901372" cy="978408"/>
          </a:xfrm>
          <a:prstGeom prst="down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ro-RO" dirty="0" smtClean="0"/>
              <a:t>EMITE</a:t>
            </a:r>
          </a:p>
          <a:p>
            <a:pPr algn="ctr"/>
            <a:r>
              <a:rPr lang="ro-RO" dirty="0" smtClean="0"/>
              <a:t>06.07.2018</a:t>
            </a:r>
            <a:endParaRPr lang="en-US" dirty="0"/>
          </a:p>
        </p:txBody>
      </p:sp>
    </p:spTree>
    <p:extLst>
      <p:ext uri="{BB962C8B-B14F-4D97-AF65-F5344CB8AC3E}">
        <p14:creationId xmlns:p14="http://schemas.microsoft.com/office/powerpoint/2010/main" val="3284226844"/>
      </p:ext>
    </p:extLst>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07199" y="254000"/>
            <a:ext cx="358143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a:t>
            </a:r>
            <a:endParaRPr lang="en-US" sz="3600" b="1" dirty="0">
              <a:solidFill>
                <a:srgbClr val="FF0000"/>
              </a:solidFill>
            </a:endParaRPr>
          </a:p>
        </p:txBody>
      </p:sp>
      <p:sp>
        <p:nvSpPr>
          <p:cNvPr id="4" name="Rectangle 3"/>
          <p:cNvSpPr/>
          <p:nvPr/>
        </p:nvSpPr>
        <p:spPr>
          <a:xfrm>
            <a:off x="207199" y="1954726"/>
            <a:ext cx="3691951" cy="90157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DECIZII</a:t>
            </a:r>
          </a:p>
          <a:p>
            <a:pPr algn="ctr" defTabSz="457200"/>
            <a:r>
              <a:rPr lang="ro-RO" dirty="0">
                <a:solidFill>
                  <a:prstClr val="black"/>
                </a:solidFill>
              </a:rPr>
              <a:t>(coordonată de Ministrul MAI)</a:t>
            </a:r>
            <a:endParaRPr lang="en-US" dirty="0">
              <a:solidFill>
                <a:prstClr val="black"/>
              </a:solidFill>
            </a:endParaRPr>
          </a:p>
        </p:txBody>
      </p:sp>
      <p:sp>
        <p:nvSpPr>
          <p:cNvPr id="5" name="Right Arrow 4"/>
          <p:cNvSpPr/>
          <p:nvPr/>
        </p:nvSpPr>
        <p:spPr>
          <a:xfrm>
            <a:off x="8536114" y="221674"/>
            <a:ext cx="3499736" cy="1083653"/>
          </a:xfrm>
          <a:prstGeom prst="rightArrow">
            <a:avLst/>
          </a:prstGeom>
          <a:solidFill>
            <a:schemeClr val="accent1">
              <a:lumMod val="60000"/>
              <a:lumOff val="4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COORDONAT DE PRIM - MINISTRU</a:t>
            </a:r>
            <a:endParaRPr lang="en-US" dirty="0">
              <a:solidFill>
                <a:prstClr val="black"/>
              </a:solidFill>
            </a:endParaRPr>
          </a:p>
        </p:txBody>
      </p:sp>
      <p:sp>
        <p:nvSpPr>
          <p:cNvPr id="6" name="Rectangle 5"/>
          <p:cNvSpPr/>
          <p:nvPr/>
        </p:nvSpPr>
        <p:spPr>
          <a:xfrm>
            <a:off x="3788637" y="245614"/>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Național de Combatere a Bolilor</a:t>
            </a:r>
            <a:endParaRPr lang="en-US" dirty="0">
              <a:solidFill>
                <a:prstClr val="black"/>
              </a:solidFill>
            </a:endParaRPr>
          </a:p>
        </p:txBody>
      </p:sp>
      <p:sp>
        <p:nvSpPr>
          <p:cNvPr id="12" name="Rectangle 11"/>
          <p:cNvSpPr/>
          <p:nvPr/>
        </p:nvSpPr>
        <p:spPr>
          <a:xfrm>
            <a:off x="8536114" y="1906836"/>
            <a:ext cx="3725085" cy="94946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CENTRALĂ DE SPRIJIN</a:t>
            </a:r>
          </a:p>
          <a:p>
            <a:pPr algn="ctr" defTabSz="457200"/>
            <a:r>
              <a:rPr lang="ro-RO" dirty="0">
                <a:solidFill>
                  <a:prstClr val="black"/>
                </a:solidFill>
              </a:rPr>
              <a:t>(experți din ministere)</a:t>
            </a:r>
            <a:endParaRPr lang="en-US" dirty="0">
              <a:solidFill>
                <a:prstClr val="black"/>
              </a:solidFill>
            </a:endParaRPr>
          </a:p>
        </p:txBody>
      </p:sp>
      <p:sp>
        <p:nvSpPr>
          <p:cNvPr id="14" name="Rectangle 13"/>
          <p:cNvSpPr/>
          <p:nvPr/>
        </p:nvSpPr>
        <p:spPr>
          <a:xfrm>
            <a:off x="4025008" y="1906835"/>
            <a:ext cx="4385248"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CENTRALĂ (coordonată de Președinte ANSVSA)</a:t>
            </a:r>
            <a:endParaRPr lang="en-US" dirty="0">
              <a:solidFill>
                <a:prstClr val="black"/>
              </a:solidFill>
            </a:endParaRPr>
          </a:p>
        </p:txBody>
      </p:sp>
      <p:cxnSp>
        <p:nvCxnSpPr>
          <p:cNvPr id="21" name="Straight Arrow Connector 20"/>
          <p:cNvCxnSpPr>
            <a:stCxn id="6" idx="2"/>
            <a:endCxn id="4" idx="0"/>
          </p:cNvCxnSpPr>
          <p:nvPr/>
        </p:nvCxnSpPr>
        <p:spPr>
          <a:xfrm flipH="1">
            <a:off x="2053175" y="1171140"/>
            <a:ext cx="4164457" cy="7835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4" name="Straight Arrow Connector 23"/>
          <p:cNvCxnSpPr>
            <a:stCxn id="6" idx="2"/>
            <a:endCxn id="14" idx="0"/>
          </p:cNvCxnSpPr>
          <p:nvPr/>
        </p:nvCxnSpPr>
        <p:spPr>
          <a:xfrm>
            <a:off x="6217632" y="1171140"/>
            <a:ext cx="0" cy="73569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7" name="Straight Arrow Connector 26"/>
          <p:cNvCxnSpPr>
            <a:stCxn id="6" idx="2"/>
            <a:endCxn id="12" idx="0"/>
          </p:cNvCxnSpPr>
          <p:nvPr/>
        </p:nvCxnSpPr>
        <p:spPr>
          <a:xfrm>
            <a:off x="6217632" y="1171140"/>
            <a:ext cx="4181025" cy="73569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0" name="Rectangle 49"/>
          <p:cNvSpPr/>
          <p:nvPr/>
        </p:nvSpPr>
        <p:spPr>
          <a:xfrm>
            <a:off x="0" y="5293994"/>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738455" y="3554910"/>
            <a:ext cx="4857990" cy="92552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5" y="5293994"/>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76665" y="5293994"/>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4" y="6301690"/>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67450" y="4480436"/>
            <a:ext cx="1839"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845976" y="4480436"/>
            <a:ext cx="4321474"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8" y="6082425"/>
            <a:ext cx="0" cy="21926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67450" y="4480436"/>
            <a:ext cx="4162008" cy="813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rot="20493884">
            <a:off x="8609211" y="3297990"/>
            <a:ext cx="1344675"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914463" y="2982330"/>
            <a:ext cx="2277537" cy="868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Măsuri pentru prevenirea răspândirii PPA</a:t>
            </a:r>
            <a:endParaRPr lang="en-US" dirty="0">
              <a:solidFill>
                <a:prstClr val="black"/>
              </a:solidFill>
            </a:endParaRPr>
          </a:p>
        </p:txBody>
      </p:sp>
      <p:sp>
        <p:nvSpPr>
          <p:cNvPr id="23" name="Rectangle 22"/>
          <p:cNvSpPr/>
          <p:nvPr/>
        </p:nvSpPr>
        <p:spPr>
          <a:xfrm>
            <a:off x="9914462" y="4246805"/>
            <a:ext cx="2277537" cy="805022"/>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Monitorizarea și Combaterea PPA</a:t>
            </a:r>
            <a:endParaRPr lang="en-US" dirty="0">
              <a:solidFill>
                <a:prstClr val="black"/>
              </a:solidFill>
            </a:endParaRPr>
          </a:p>
        </p:txBody>
      </p:sp>
      <p:sp>
        <p:nvSpPr>
          <p:cNvPr id="25" name="Right Arrow 24"/>
          <p:cNvSpPr/>
          <p:nvPr/>
        </p:nvSpPr>
        <p:spPr>
          <a:xfrm rot="894847">
            <a:off x="8608577" y="4288104"/>
            <a:ext cx="1329432" cy="440223"/>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3142190881"/>
      </p:ext>
    </p:extLst>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58717"/>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43934" y="3174113"/>
            <a:ext cx="3691951"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DECIZII</a:t>
            </a:r>
          </a:p>
          <a:p>
            <a:pPr algn="ctr" defTabSz="457200"/>
            <a:r>
              <a:rPr lang="ro-RO" dirty="0">
                <a:solidFill>
                  <a:prstClr val="black"/>
                </a:solidFill>
              </a:rPr>
              <a:t>(coordonată de Prefect)</a:t>
            </a:r>
            <a:endParaRPr lang="en-US" dirty="0">
              <a:solidFill>
                <a:prstClr val="black"/>
              </a:solidFill>
            </a:endParaRPr>
          </a:p>
        </p:txBody>
      </p:sp>
      <p:sp>
        <p:nvSpPr>
          <p:cNvPr id="51" name="Rectangle 50"/>
          <p:cNvSpPr/>
          <p:nvPr/>
        </p:nvSpPr>
        <p:spPr>
          <a:xfrm>
            <a:off x="3691951" y="1352211"/>
            <a:ext cx="4857990" cy="65804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Centrul Local de Combatere a Bolilor</a:t>
            </a:r>
            <a:endParaRPr lang="en-US" dirty="0">
              <a:solidFill>
                <a:prstClr val="black"/>
              </a:solidFill>
            </a:endParaRPr>
          </a:p>
        </p:txBody>
      </p:sp>
      <p:sp>
        <p:nvSpPr>
          <p:cNvPr id="52" name="Rectangle 51"/>
          <p:cNvSpPr/>
          <p:nvPr/>
        </p:nvSpPr>
        <p:spPr>
          <a:xfrm>
            <a:off x="8466913" y="3173190"/>
            <a:ext cx="372508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UNITATEA LOCALĂ DE SPRIJIN</a:t>
            </a:r>
          </a:p>
          <a:p>
            <a:pPr algn="ctr" defTabSz="457200"/>
            <a:r>
              <a:rPr lang="ro-RO" dirty="0">
                <a:solidFill>
                  <a:prstClr val="black"/>
                </a:solidFill>
              </a:rPr>
              <a:t>(coordonată de primar)</a:t>
            </a:r>
            <a:endParaRPr lang="en-US" dirty="0">
              <a:solidFill>
                <a:prstClr val="black"/>
              </a:solidFill>
            </a:endParaRPr>
          </a:p>
        </p:txBody>
      </p:sp>
      <p:sp>
        <p:nvSpPr>
          <p:cNvPr id="53" name="Rectangle 52"/>
          <p:cNvSpPr/>
          <p:nvPr/>
        </p:nvSpPr>
        <p:spPr>
          <a:xfrm>
            <a:off x="3928322" y="3174113"/>
            <a:ext cx="4385248"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UNTATEA OPERAȚIONALĂ LOCALĂ (coordonată de Director DSV)</a:t>
            </a:r>
            <a:endParaRPr lang="en-US" dirty="0">
              <a:solidFill>
                <a:prstClr val="black"/>
              </a:solidFill>
            </a:endParaRPr>
          </a:p>
        </p:txBody>
      </p:sp>
      <p:sp>
        <p:nvSpPr>
          <p:cNvPr id="54" name="Rectangle 53"/>
          <p:cNvSpPr/>
          <p:nvPr/>
        </p:nvSpPr>
        <p:spPr>
          <a:xfrm>
            <a:off x="9283823" y="4488808"/>
            <a:ext cx="2091267" cy="55631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a:solidFill>
                  <a:prstClr val="black"/>
                </a:solidFill>
              </a:rPr>
              <a:t>LA FIECARE U.A.T</a:t>
            </a:r>
            <a:endParaRPr lang="en-US" dirty="0">
              <a:solidFill>
                <a:prstClr val="black"/>
              </a:solidFill>
            </a:endParaRPr>
          </a:p>
        </p:txBody>
      </p:sp>
      <p:cxnSp>
        <p:nvCxnSpPr>
          <p:cNvPr id="55" name="Straight Arrow Connector 54"/>
          <p:cNvCxnSpPr>
            <a:stCxn id="51" idx="2"/>
            <a:endCxn id="53" idx="0"/>
          </p:cNvCxnSpPr>
          <p:nvPr/>
        </p:nvCxnSpPr>
        <p:spPr>
          <a:xfrm>
            <a:off x="6120946" y="2010257"/>
            <a:ext cx="0"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9" name="Straight Arrow Connector 58"/>
          <p:cNvCxnSpPr>
            <a:stCxn id="51" idx="2"/>
            <a:endCxn id="50" idx="0"/>
          </p:cNvCxnSpPr>
          <p:nvPr/>
        </p:nvCxnSpPr>
        <p:spPr>
          <a:xfrm flipH="1">
            <a:off x="1989910" y="2010257"/>
            <a:ext cx="4131036" cy="116385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2" name="Straight Arrow Connector 61"/>
          <p:cNvCxnSpPr>
            <a:stCxn id="52" idx="2"/>
            <a:endCxn id="54" idx="0"/>
          </p:cNvCxnSpPr>
          <p:nvPr/>
        </p:nvCxnSpPr>
        <p:spPr>
          <a:xfrm>
            <a:off x="10329456" y="3961621"/>
            <a:ext cx="1" cy="5271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3" name="Straight Arrow Connector 62"/>
          <p:cNvCxnSpPr>
            <a:stCxn id="51" idx="2"/>
            <a:endCxn id="52" idx="0"/>
          </p:cNvCxnSpPr>
          <p:nvPr/>
        </p:nvCxnSpPr>
        <p:spPr>
          <a:xfrm>
            <a:off x="6120946" y="2010257"/>
            <a:ext cx="4208510" cy="116293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0" name="Right Arrow 19"/>
          <p:cNvSpPr/>
          <p:nvPr/>
        </p:nvSpPr>
        <p:spPr>
          <a:xfrm>
            <a:off x="8710442" y="1420915"/>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22" name="Rectangle 21"/>
          <p:cNvSpPr/>
          <p:nvPr/>
        </p:nvSpPr>
        <p:spPr>
          <a:xfrm>
            <a:off x="9651548" y="1083404"/>
            <a:ext cx="2277537" cy="11547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Funcționează în cadrul Comitetului Județean pentru Situații de Urgență</a:t>
            </a:r>
            <a:endParaRPr lang="en-US" dirty="0">
              <a:solidFill>
                <a:prstClr val="black"/>
              </a:solidFill>
            </a:endParaRPr>
          </a:p>
        </p:txBody>
      </p:sp>
      <p:sp>
        <p:nvSpPr>
          <p:cNvPr id="33" name="Right Arrow 32"/>
          <p:cNvSpPr/>
          <p:nvPr/>
        </p:nvSpPr>
        <p:spPr>
          <a:xfrm rot="10800000">
            <a:off x="2645237" y="1452239"/>
            <a:ext cx="886213" cy="479710"/>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
        <p:nvSpPr>
          <p:cNvPr id="34" name="Rectangle 33"/>
          <p:cNvSpPr/>
          <p:nvPr/>
        </p:nvSpPr>
        <p:spPr>
          <a:xfrm>
            <a:off x="143934" y="1221826"/>
            <a:ext cx="2398188" cy="8948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dirty="0" smtClean="0">
                <a:solidFill>
                  <a:prstClr val="black"/>
                </a:solidFill>
              </a:rPr>
              <a:t>Se constituie prin Ordin al Prefectului</a:t>
            </a:r>
            <a:endParaRPr lang="en-US" dirty="0">
              <a:solidFill>
                <a:prstClr val="black"/>
              </a:solidFill>
            </a:endParaRPr>
          </a:p>
        </p:txBody>
      </p:sp>
    </p:spTree>
    <p:extLst>
      <p:ext uri="{BB962C8B-B14F-4D97-AF65-F5344CB8AC3E}">
        <p14:creationId xmlns:p14="http://schemas.microsoft.com/office/powerpoint/2010/main" val="2706473744"/>
      </p:ext>
    </p:extLst>
  </p:cSld>
  <p:clrMapOvr>
    <a:masterClrMapping/>
  </p:clrMapOvr>
</p:sld>
</file>

<file path=ppt/slides/slide1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051327"/>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DECIZII</a:t>
            </a:r>
          </a:p>
          <a:p>
            <a:pPr algn="ctr" defTabSz="457200"/>
            <a:r>
              <a:rPr lang="ro-RO" dirty="0">
                <a:solidFill>
                  <a:prstClr val="black"/>
                </a:solidFill>
              </a:rPr>
              <a:t>(coordonată de </a:t>
            </a:r>
            <a:r>
              <a:rPr lang="ro-RO" dirty="0" smtClean="0">
                <a:solidFill>
                  <a:prstClr val="black"/>
                </a:solidFill>
              </a:rPr>
              <a:t>Prefect în calitate de Președinte și de directorul DSV în calitate de Vicepreședinte)</a:t>
            </a:r>
            <a:endParaRPr lang="en-US" dirty="0">
              <a:solidFill>
                <a:prstClr val="black"/>
              </a:solidFill>
            </a:endParaRPr>
          </a:p>
        </p:txBody>
      </p:sp>
      <p:sp>
        <p:nvSpPr>
          <p:cNvPr id="53" name="Rectangle 52"/>
          <p:cNvSpPr/>
          <p:nvPr/>
        </p:nvSpPr>
        <p:spPr>
          <a:xfrm>
            <a:off x="8331200" y="658297"/>
            <a:ext cx="3598333"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structura</a:t>
            </a:r>
            <a:r>
              <a:rPr lang="en-US" sz="1400" dirty="0" smtClean="0">
                <a:solidFill>
                  <a:prstClr val="black"/>
                </a:solidFill>
              </a:rPr>
              <a:t> cu </a:t>
            </a:r>
            <a:r>
              <a:rPr lang="en-US" sz="1400" dirty="0" err="1" smtClean="0">
                <a:solidFill>
                  <a:prstClr val="black"/>
                </a:solidFill>
              </a:rPr>
              <a:t>rol</a:t>
            </a:r>
            <a:r>
              <a:rPr lang="en-US" sz="1400" dirty="0" smtClean="0">
                <a:solidFill>
                  <a:prstClr val="black"/>
                </a:solidFill>
              </a:rPr>
              <a:t> de </a:t>
            </a:r>
            <a:r>
              <a:rPr lang="en-US" sz="1400" dirty="0" err="1" smtClean="0">
                <a:solidFill>
                  <a:prstClr val="black"/>
                </a:solidFill>
              </a:rPr>
              <a:t>decizie</a:t>
            </a:r>
            <a:r>
              <a:rPr lang="en-US" sz="1400" dirty="0" smtClean="0">
                <a:solidFill>
                  <a:prstClr val="black"/>
                </a:solidFill>
              </a:rPr>
              <a:t>, </a:t>
            </a:r>
            <a:r>
              <a:rPr lang="en-US" sz="1400" dirty="0" err="1" smtClean="0">
                <a:solidFill>
                  <a:prstClr val="black"/>
                </a:solidFill>
              </a:rPr>
              <a:t>coordonare</a:t>
            </a:r>
            <a:r>
              <a:rPr lang="en-US" sz="1400" dirty="0" smtClean="0">
                <a:solidFill>
                  <a:prstClr val="black"/>
                </a:solidFill>
              </a:rPr>
              <a:t> </a:t>
            </a:r>
            <a:r>
              <a:rPr lang="ro-RO" sz="1400" dirty="0" err="1">
                <a:solidFill>
                  <a:prstClr val="black"/>
                </a:solidFill>
              </a:rPr>
              <a:t>ș</a:t>
            </a:r>
            <a:r>
              <a:rPr lang="en-US" sz="1400" dirty="0" err="1" smtClean="0">
                <a:solidFill>
                  <a:prstClr val="black"/>
                </a:solidFill>
              </a:rPr>
              <a:t>i</a:t>
            </a:r>
            <a:r>
              <a:rPr lang="en-US" sz="1400" dirty="0" smtClean="0">
                <a:solidFill>
                  <a:prstClr val="black"/>
                </a:solidFill>
              </a:rPr>
              <a:t> control a</a:t>
            </a:r>
          </a:p>
          <a:p>
            <a:pPr algn="ctr" defTabSz="457200"/>
            <a:r>
              <a:rPr lang="en-US" sz="1400" dirty="0" err="1" smtClean="0">
                <a:solidFill>
                  <a:prstClr val="black"/>
                </a:solidFill>
              </a:rPr>
              <a:t>Centrului</a:t>
            </a:r>
            <a:r>
              <a:rPr lang="en-US" sz="1400" dirty="0" smtClean="0">
                <a:solidFill>
                  <a:prstClr val="black"/>
                </a:solidFill>
              </a:rPr>
              <a:t> Local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en-US" sz="1400" dirty="0" err="1" smtClean="0">
                <a:solidFill>
                  <a:prstClr val="black"/>
                </a:solidFill>
              </a:rPr>
              <a:t>definirea</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stabilirea</a:t>
            </a:r>
            <a:r>
              <a:rPr lang="en-US" sz="1400" dirty="0" smtClean="0">
                <a:solidFill>
                  <a:prstClr val="black"/>
                </a:solidFill>
              </a:rPr>
              <a:t> </a:t>
            </a:r>
            <a:r>
              <a:rPr lang="en-US" sz="1400" dirty="0" err="1" smtClean="0">
                <a:solidFill>
                  <a:prstClr val="black"/>
                </a:solidFill>
              </a:rPr>
              <a:t>strategiei</a:t>
            </a:r>
            <a:r>
              <a:rPr lang="en-US" sz="1400" dirty="0" smtClean="0">
                <a:solidFill>
                  <a:prstClr val="black"/>
                </a:solidFill>
              </a:rPr>
              <a:t> de control </a:t>
            </a:r>
            <a:r>
              <a:rPr lang="en-US" sz="1400" dirty="0" err="1" smtClean="0">
                <a:solidFill>
                  <a:prstClr val="black"/>
                </a:solidFill>
              </a:rPr>
              <a:t>si</a:t>
            </a:r>
            <a:r>
              <a:rPr lang="en-US" sz="1400" dirty="0" smtClean="0">
                <a:solidFill>
                  <a:prstClr val="black"/>
                </a:solidFill>
              </a:rPr>
              <a:t> de </a:t>
            </a:r>
            <a:r>
              <a:rPr lang="en-US" sz="1400" dirty="0" err="1" smtClean="0">
                <a:solidFill>
                  <a:prstClr val="black"/>
                </a:solidFill>
              </a:rPr>
              <a:t>combatere</a:t>
            </a:r>
            <a:r>
              <a:rPr lang="en-US" sz="1400" dirty="0" smtClean="0">
                <a:solidFill>
                  <a:prstClr val="black"/>
                </a:solidFill>
              </a:rPr>
              <a:t> a </a:t>
            </a:r>
            <a:r>
              <a:rPr lang="en-US" sz="1400" dirty="0" err="1" smtClean="0">
                <a:solidFill>
                  <a:prstClr val="black"/>
                </a:solidFill>
              </a:rPr>
              <a:t>bolilor</a:t>
            </a:r>
            <a:r>
              <a:rPr lang="en-US" sz="1400" dirty="0" smtClean="0">
                <a:solidFill>
                  <a:prstClr val="black"/>
                </a:solidFill>
              </a:rPr>
              <a:t> la </a:t>
            </a:r>
            <a:r>
              <a:rPr lang="en-US" sz="1400" dirty="0" err="1" smtClean="0">
                <a:solidFill>
                  <a:prstClr val="black"/>
                </a:solidFill>
              </a:rPr>
              <a:t>nivelul</a:t>
            </a:r>
            <a:r>
              <a:rPr lang="ro-RO" sz="1400" dirty="0" smtClean="0">
                <a:solidFill>
                  <a:prstClr val="black"/>
                </a:solidFill>
              </a:rPr>
              <a:t> </a:t>
            </a:r>
            <a:r>
              <a:rPr lang="en-US" sz="1400" dirty="0" err="1" smtClean="0">
                <a:solidFill>
                  <a:prstClr val="black"/>
                </a:solidFill>
              </a:rPr>
              <a:t>judetului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coordonarea</a:t>
            </a:r>
            <a:r>
              <a:rPr lang="en-US" sz="1400" dirty="0" smtClean="0">
                <a:solidFill>
                  <a:prstClr val="black"/>
                </a:solidFill>
              </a:rPr>
              <a:t> </a:t>
            </a:r>
            <a:r>
              <a:rPr lang="en-US" sz="1400" dirty="0" err="1" smtClean="0">
                <a:solidFill>
                  <a:prstClr val="black"/>
                </a:solidFill>
              </a:rPr>
              <a:t>activitatilor</a:t>
            </a:r>
            <a:r>
              <a:rPr lang="en-US" sz="1400" dirty="0" smtClean="0">
                <a:solidFill>
                  <a:prstClr val="black"/>
                </a:solidFill>
              </a:rPr>
              <a:t> de </a:t>
            </a:r>
            <a:r>
              <a:rPr lang="en-US" sz="1400" dirty="0" err="1" smtClean="0">
                <a:solidFill>
                  <a:prstClr val="black"/>
                </a:solidFill>
              </a:rPr>
              <a:t>colaborare</a:t>
            </a:r>
            <a:r>
              <a:rPr lang="en-US" sz="1400" dirty="0" smtClean="0">
                <a:solidFill>
                  <a:prstClr val="black"/>
                </a:solidFill>
              </a:rPr>
              <a:t> </a:t>
            </a:r>
            <a:r>
              <a:rPr lang="en-US" sz="1400" dirty="0" err="1" smtClean="0">
                <a:solidFill>
                  <a:prstClr val="black"/>
                </a:solidFill>
              </a:rPr>
              <a:t>dintre</a:t>
            </a:r>
            <a:r>
              <a:rPr lang="en-US" sz="1400" dirty="0" smtClean="0">
                <a:solidFill>
                  <a:prstClr val="black"/>
                </a:solidFill>
              </a:rPr>
              <a:t> </a:t>
            </a:r>
            <a:r>
              <a:rPr lang="en-US" sz="1400" dirty="0" err="1" smtClean="0">
                <a:solidFill>
                  <a:prstClr val="black"/>
                </a:solidFill>
              </a:rPr>
              <a:t>autoritatile</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institutiile</a:t>
            </a:r>
            <a:r>
              <a:rPr lang="en-US" sz="1400" dirty="0" smtClean="0">
                <a:solidFill>
                  <a:prstClr val="black"/>
                </a:solidFill>
              </a:rPr>
              <a:t> </a:t>
            </a:r>
            <a:r>
              <a:rPr lang="en-US" sz="1400" dirty="0" err="1" smtClean="0">
                <a:solidFill>
                  <a:prstClr val="black"/>
                </a:solidFill>
              </a:rPr>
              <a:t>publice</a:t>
            </a:r>
            <a:r>
              <a:rPr lang="en-US" sz="1400" dirty="0" smtClean="0">
                <a:solidFill>
                  <a:prstClr val="black"/>
                </a:solidFill>
              </a:rPr>
              <a:t> cu</a:t>
            </a:r>
            <a:r>
              <a:rPr lang="ro-RO" sz="1400" dirty="0" smtClean="0">
                <a:solidFill>
                  <a:prstClr val="black"/>
                </a:solidFill>
              </a:rPr>
              <a:t> </a:t>
            </a:r>
            <a:r>
              <a:rPr lang="en-US" sz="1400" dirty="0" err="1" smtClean="0">
                <a:solidFill>
                  <a:prstClr val="black"/>
                </a:solidFill>
              </a:rPr>
              <a:t>atributii</a:t>
            </a:r>
            <a:r>
              <a:rPr lang="en-US" sz="1400" dirty="0" smtClean="0">
                <a:solidFill>
                  <a:prstClr val="black"/>
                </a:solidFill>
              </a:rPr>
              <a:t> in </a:t>
            </a:r>
            <a:r>
              <a:rPr lang="en-US" sz="1400" dirty="0" err="1" smtClean="0">
                <a:solidFill>
                  <a:prstClr val="black"/>
                </a:solidFill>
              </a:rPr>
              <a:t>gestionarea</a:t>
            </a:r>
            <a:r>
              <a:rPr lang="en-US" sz="1400" dirty="0" smtClean="0">
                <a:solidFill>
                  <a:prstClr val="black"/>
                </a:solidFill>
              </a:rPr>
              <a:t> </a:t>
            </a:r>
            <a:r>
              <a:rPr lang="en-US" sz="1400" dirty="0" err="1" smtClean="0">
                <a:solidFill>
                  <a:prstClr val="black"/>
                </a:solidFill>
              </a:rPr>
              <a:t>situatiilor</a:t>
            </a:r>
            <a:r>
              <a:rPr lang="en-US" sz="1400" dirty="0" smtClean="0">
                <a:solidFill>
                  <a:prstClr val="black"/>
                </a:solidFill>
              </a:rPr>
              <a:t> de </a:t>
            </a:r>
            <a:r>
              <a:rPr lang="en-US" sz="1400" dirty="0" err="1" smtClean="0">
                <a:solidFill>
                  <a:prstClr val="black"/>
                </a:solidFill>
              </a:rPr>
              <a:t>urgenta</a:t>
            </a:r>
            <a:r>
              <a:rPr lang="en-US" sz="1400" dirty="0" smtClean="0">
                <a:solidFill>
                  <a:prstClr val="black"/>
                </a:solidFill>
              </a:rPr>
              <a:t> in </a:t>
            </a:r>
            <a:r>
              <a:rPr lang="en-US" sz="1400" dirty="0" err="1" smtClean="0">
                <a:solidFill>
                  <a:prstClr val="black"/>
                </a:solidFill>
              </a:rPr>
              <a:t>judet</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analizeaza</a:t>
            </a:r>
            <a:r>
              <a:rPr lang="en-US" sz="1400" dirty="0" smtClean="0">
                <a:solidFill>
                  <a:prstClr val="black"/>
                </a:solidFill>
              </a:rPr>
              <a:t> periodic </a:t>
            </a:r>
            <a:r>
              <a:rPr lang="en-US" sz="1400" dirty="0" err="1" smtClean="0">
                <a:solidFill>
                  <a:prstClr val="black"/>
                </a:solidFill>
              </a:rPr>
              <a:t>situatia</a:t>
            </a:r>
            <a:r>
              <a:rPr lang="en-US" sz="1400" dirty="0" smtClean="0">
                <a:solidFill>
                  <a:prstClr val="black"/>
                </a:solidFill>
              </a:rPr>
              <a:t> </a:t>
            </a:r>
            <a:r>
              <a:rPr lang="en-US" sz="1400" dirty="0" err="1" smtClean="0">
                <a:solidFill>
                  <a:prstClr val="black"/>
                </a:solidFill>
              </a:rPr>
              <a:t>sanitara</a:t>
            </a:r>
            <a:r>
              <a:rPr lang="en-US" sz="1400" dirty="0" smtClean="0">
                <a:solidFill>
                  <a:prstClr val="black"/>
                </a:solidFill>
              </a:rPr>
              <a:t> </a:t>
            </a:r>
            <a:r>
              <a:rPr lang="en-US" sz="1400" dirty="0" err="1" smtClean="0">
                <a:solidFill>
                  <a:prstClr val="black"/>
                </a:solidFill>
              </a:rPr>
              <a:t>veterinara</a:t>
            </a:r>
            <a:r>
              <a:rPr lang="en-US" sz="1400" dirty="0" smtClean="0">
                <a:solidFill>
                  <a:prstClr val="black"/>
                </a:solidFill>
              </a:rPr>
              <a:t> de </a:t>
            </a:r>
            <a:r>
              <a:rPr lang="en-US" sz="1400" dirty="0" err="1" smtClean="0">
                <a:solidFill>
                  <a:prstClr val="black"/>
                </a:solidFill>
              </a:rPr>
              <a:t>pe</a:t>
            </a:r>
            <a:r>
              <a:rPr lang="en-US" sz="1400" dirty="0" smtClean="0">
                <a:solidFill>
                  <a:prstClr val="black"/>
                </a:solidFill>
              </a:rPr>
              <a:t> </a:t>
            </a:r>
            <a:r>
              <a:rPr lang="en-US" sz="1400" dirty="0" err="1" smtClean="0">
                <a:solidFill>
                  <a:prstClr val="black"/>
                </a:solidFill>
              </a:rPr>
              <a:t>teritoriul</a:t>
            </a:r>
            <a:r>
              <a:rPr lang="en-US" sz="1400" dirty="0" smtClean="0">
                <a:solidFill>
                  <a:prstClr val="black"/>
                </a:solidFill>
              </a:rPr>
              <a:t> </a:t>
            </a:r>
            <a:r>
              <a:rPr lang="en-US" sz="1400" dirty="0" err="1" smtClean="0">
                <a:solidFill>
                  <a:prstClr val="black"/>
                </a:solidFill>
              </a:rPr>
              <a:t>judetului</a:t>
            </a:r>
            <a:r>
              <a:rPr lang="en-US" sz="1400" dirty="0" smtClean="0">
                <a:solidFill>
                  <a:prstClr val="black"/>
                </a:solidFill>
              </a:rPr>
              <a:t> </a:t>
            </a:r>
            <a:r>
              <a:rPr lang="en-US" sz="1400" dirty="0" err="1" smtClean="0">
                <a:solidFill>
                  <a:prstClr val="black"/>
                </a:solidFill>
              </a:rPr>
              <a:t>si</a:t>
            </a:r>
            <a:r>
              <a:rPr lang="ro-RO" sz="1400" dirty="0" smtClean="0">
                <a:solidFill>
                  <a:prstClr val="black"/>
                </a:solidFill>
              </a:rPr>
              <a:t> </a:t>
            </a:r>
            <a:r>
              <a:rPr lang="en-US" sz="1400" dirty="0" err="1" smtClean="0">
                <a:solidFill>
                  <a:prstClr val="black"/>
                </a:solidFill>
              </a:rPr>
              <a:t>stabileste</a:t>
            </a:r>
            <a:r>
              <a:rPr lang="en-US" sz="1400" dirty="0" smtClean="0">
                <a:solidFill>
                  <a:prstClr val="black"/>
                </a:solidFill>
              </a:rPr>
              <a:t> </a:t>
            </a:r>
            <a:r>
              <a:rPr lang="en-US" sz="1400" dirty="0" err="1" smtClean="0">
                <a:solidFill>
                  <a:prstClr val="black"/>
                </a:solidFill>
              </a:rPr>
              <a:t>masuri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imbunatatirea</a:t>
            </a:r>
            <a:r>
              <a:rPr lang="en-US" sz="1400" dirty="0" smtClean="0">
                <a:solidFill>
                  <a:prstClr val="black"/>
                </a:solidFill>
              </a:rPr>
              <a:t> </a:t>
            </a:r>
            <a:r>
              <a:rPr lang="en-US" sz="1400" dirty="0" err="1" smtClean="0">
                <a:solidFill>
                  <a:prstClr val="black"/>
                </a:solidFill>
              </a:rPr>
              <a:t>acesteia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emiterea</a:t>
            </a:r>
            <a:r>
              <a:rPr lang="en-US" sz="1400" dirty="0" smtClean="0">
                <a:solidFill>
                  <a:prstClr val="black"/>
                </a:solidFill>
              </a:rPr>
              <a:t> </a:t>
            </a:r>
            <a:r>
              <a:rPr lang="en-US" sz="1400" dirty="0" err="1" smtClean="0">
                <a:solidFill>
                  <a:prstClr val="black"/>
                </a:solidFill>
              </a:rPr>
              <a:t>deciziilor</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 </a:t>
            </a:r>
            <a:r>
              <a:rPr lang="en-US" sz="1400" dirty="0" err="1" smtClean="0">
                <a:solidFill>
                  <a:prstClr val="black"/>
                </a:solidFill>
              </a:rPr>
              <a:t>instructiunilor</a:t>
            </a:r>
            <a:r>
              <a:rPr lang="en-US" sz="1400" dirty="0" smtClean="0">
                <a:solidFill>
                  <a:prstClr val="black"/>
                </a:solidFill>
              </a:rPr>
              <a:t>, in </a:t>
            </a:r>
            <a:r>
              <a:rPr lang="en-US" sz="1400" dirty="0" err="1" smtClean="0">
                <a:solidFill>
                  <a:prstClr val="black"/>
                </a:solidFill>
              </a:rPr>
              <a:t>conditiile</a:t>
            </a:r>
            <a:r>
              <a:rPr lang="en-US" sz="1400" dirty="0" smtClean="0">
                <a:solidFill>
                  <a:prstClr val="black"/>
                </a:solidFill>
              </a:rPr>
              <a:t> </a:t>
            </a:r>
            <a:r>
              <a:rPr lang="en-US" sz="1400" dirty="0" err="1" smtClean="0">
                <a:solidFill>
                  <a:prstClr val="black"/>
                </a:solidFill>
              </a:rPr>
              <a:t>legii</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analizarea</a:t>
            </a:r>
            <a:r>
              <a:rPr lang="en-US" sz="1400" dirty="0" smtClean="0">
                <a:solidFill>
                  <a:prstClr val="black"/>
                </a:solidFill>
              </a:rPr>
              <a:t> </a:t>
            </a:r>
            <a:r>
              <a:rPr lang="en-US" sz="1400" dirty="0" err="1" smtClean="0">
                <a:solidFill>
                  <a:prstClr val="black"/>
                </a:solidFill>
              </a:rPr>
              <a:t>informatiilor</a:t>
            </a:r>
            <a:r>
              <a:rPr lang="en-US" sz="1400" dirty="0" smtClean="0">
                <a:solidFill>
                  <a:prstClr val="black"/>
                </a:solidFill>
              </a:rPr>
              <a:t> </a:t>
            </a:r>
            <a:r>
              <a:rPr lang="en-US" sz="1400" dirty="0" err="1" smtClean="0">
                <a:solidFill>
                  <a:prstClr val="black"/>
                </a:solidFill>
              </a:rPr>
              <a:t>primite</a:t>
            </a:r>
            <a:r>
              <a:rPr lang="en-US" sz="1400" dirty="0" smtClean="0">
                <a:solidFill>
                  <a:prstClr val="black"/>
                </a:solidFill>
              </a:rPr>
              <a:t> din </a:t>
            </a:r>
            <a:r>
              <a:rPr lang="en-US" sz="1400" dirty="0" err="1" smtClean="0">
                <a:solidFill>
                  <a:prstClr val="black"/>
                </a:solidFill>
              </a:rPr>
              <a:t>teritoriu</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transmise</a:t>
            </a:r>
            <a:r>
              <a:rPr lang="en-US" sz="1400" dirty="0" smtClean="0">
                <a:solidFill>
                  <a:prstClr val="black"/>
                </a:solidFill>
              </a:rPr>
              <a:t> </a:t>
            </a:r>
            <a:r>
              <a:rPr lang="en-US" sz="1400" dirty="0" err="1" smtClean="0">
                <a:solidFill>
                  <a:prstClr val="black"/>
                </a:solidFill>
              </a:rPr>
              <a:t>prin</a:t>
            </a:r>
            <a:r>
              <a:rPr lang="en-US" sz="1400" dirty="0" smtClean="0">
                <a:solidFill>
                  <a:prstClr val="black"/>
                </a:solidFill>
              </a:rPr>
              <a:t> </a:t>
            </a:r>
            <a:r>
              <a:rPr lang="en-US" sz="1400" dirty="0" err="1" smtClean="0">
                <a:solidFill>
                  <a:prstClr val="black"/>
                </a:solidFill>
              </a:rPr>
              <a:t>intermediul</a:t>
            </a:r>
            <a:r>
              <a:rPr lang="ro-RO" sz="1400" dirty="0" smtClean="0">
                <a:solidFill>
                  <a:prstClr val="black"/>
                </a:solidFill>
              </a:rPr>
              <a:t> </a:t>
            </a:r>
            <a:r>
              <a:rPr lang="en-US" sz="1400" dirty="0" err="1" smtClean="0">
                <a:solidFill>
                  <a:prstClr val="black"/>
                </a:solidFill>
              </a:rPr>
              <a:t>Unitatii</a:t>
            </a:r>
            <a:r>
              <a:rPr lang="en-US" sz="1400" dirty="0" smtClean="0">
                <a:solidFill>
                  <a:prstClr val="black"/>
                </a:solidFill>
              </a:rPr>
              <a:t> </a:t>
            </a:r>
            <a:r>
              <a:rPr lang="en-US" sz="1400" dirty="0" err="1" smtClean="0">
                <a:solidFill>
                  <a:prstClr val="black"/>
                </a:solidFill>
              </a:rPr>
              <a:t>operationale</a:t>
            </a:r>
            <a:r>
              <a:rPr lang="en-US" sz="1400" dirty="0" smtClean="0">
                <a:solidFill>
                  <a:prstClr val="black"/>
                </a:solidFill>
              </a:rPr>
              <a:t> locale. </a:t>
            </a:r>
            <a:endParaRPr lang="en-US" sz="1400" dirty="0">
              <a:solidFill>
                <a:prstClr val="black"/>
              </a:solidFill>
            </a:endParaRPr>
          </a:p>
        </p:txBody>
      </p:sp>
      <p:sp>
        <p:nvSpPr>
          <p:cNvPr id="18" name="Rectangle 17"/>
          <p:cNvSpPr/>
          <p:nvPr/>
        </p:nvSpPr>
        <p:spPr>
          <a:xfrm>
            <a:off x="8331200" y="1674297"/>
            <a:ext cx="3598334" cy="76288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este</a:t>
            </a:r>
            <a:r>
              <a:rPr lang="en-US" sz="1400" dirty="0" smtClean="0">
                <a:solidFill>
                  <a:prstClr val="black"/>
                </a:solidFill>
              </a:rPr>
              <a:t> </a:t>
            </a:r>
            <a:r>
              <a:rPr lang="en-US" sz="1400" dirty="0" err="1" smtClean="0">
                <a:solidFill>
                  <a:prstClr val="black"/>
                </a:solidFill>
              </a:rPr>
              <a:t>alcatuit</a:t>
            </a:r>
            <a:r>
              <a:rPr lang="ro-RO" sz="1400" dirty="0" smtClean="0">
                <a:solidFill>
                  <a:prstClr val="black"/>
                </a:solidFill>
              </a:rPr>
              <a:t>ă</a:t>
            </a:r>
            <a:r>
              <a:rPr lang="en-US" sz="1400" dirty="0" smtClean="0">
                <a:solidFill>
                  <a:prstClr val="black"/>
                </a:solidFill>
              </a:rPr>
              <a:t> din </a:t>
            </a:r>
            <a:r>
              <a:rPr lang="en-US" sz="1400" dirty="0" err="1" smtClean="0">
                <a:solidFill>
                  <a:prstClr val="black"/>
                </a:solidFill>
              </a:rPr>
              <a:t>membrii</a:t>
            </a:r>
            <a:r>
              <a:rPr lang="en-US" sz="1400" dirty="0" smtClean="0">
                <a:solidFill>
                  <a:prstClr val="black"/>
                </a:solidFill>
              </a:rPr>
              <a:t> </a:t>
            </a:r>
            <a:r>
              <a:rPr lang="en-US" sz="1400" dirty="0" err="1" smtClean="0">
                <a:solidFill>
                  <a:prstClr val="black"/>
                </a:solidFill>
              </a:rPr>
              <a:t>Comitetului</a:t>
            </a:r>
            <a:r>
              <a:rPr lang="en-US" sz="1400" dirty="0" smtClean="0">
                <a:solidFill>
                  <a:prstClr val="black"/>
                </a:solidFill>
              </a:rPr>
              <a:t> </a:t>
            </a:r>
            <a:r>
              <a:rPr lang="en-US" sz="1400" dirty="0" err="1" smtClean="0">
                <a:solidFill>
                  <a:prstClr val="black"/>
                </a:solidFill>
              </a:rPr>
              <a:t>jude</a:t>
            </a:r>
            <a:r>
              <a:rPr lang="ro-RO" sz="1400" dirty="0" smtClean="0">
                <a:solidFill>
                  <a:prstClr val="black"/>
                </a:solidFill>
              </a:rPr>
              <a:t>ț</a:t>
            </a:r>
            <a:r>
              <a:rPr lang="en-US" sz="1400" dirty="0" err="1" smtClean="0">
                <a:solidFill>
                  <a:prstClr val="black"/>
                </a:solidFill>
              </a:rPr>
              <a:t>ean</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situa</a:t>
            </a:r>
            <a:r>
              <a:rPr lang="ro-RO" sz="1400" dirty="0" smtClean="0">
                <a:solidFill>
                  <a:prstClr val="black"/>
                </a:solidFill>
              </a:rPr>
              <a:t>ț</a:t>
            </a:r>
            <a:r>
              <a:rPr lang="en-US" sz="1400" dirty="0" smtClean="0">
                <a:solidFill>
                  <a:prstClr val="black"/>
                </a:solidFill>
              </a:rPr>
              <a:t>ii de </a:t>
            </a:r>
            <a:r>
              <a:rPr lang="en-US" sz="1400" dirty="0" err="1" smtClean="0">
                <a:solidFill>
                  <a:prstClr val="black"/>
                </a:solidFill>
              </a:rPr>
              <a:t>urgen</a:t>
            </a:r>
            <a:r>
              <a:rPr lang="ro-RO" sz="1400" dirty="0" err="1" smtClean="0">
                <a:solidFill>
                  <a:prstClr val="black"/>
                </a:solidFill>
              </a:rPr>
              <a:t>ță</a:t>
            </a:r>
            <a:endParaRPr lang="en-US" sz="1400" dirty="0">
              <a:solidFill>
                <a:prstClr val="black"/>
              </a:solidFill>
            </a:endParaRPr>
          </a:p>
        </p:txBody>
      </p:sp>
      <p:cxnSp>
        <p:nvCxnSpPr>
          <p:cNvPr id="19" name="Straight Arrow Connector 18"/>
          <p:cNvCxnSpPr>
            <a:stCxn id="50" idx="3"/>
            <a:endCxn id="53" idx="1"/>
          </p:cNvCxnSpPr>
          <p:nvPr/>
        </p:nvCxnSpPr>
        <p:spPr>
          <a:xfrm flipV="1">
            <a:off x="7099300" y="1039741"/>
            <a:ext cx="1231900" cy="40580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50" idx="3"/>
            <a:endCxn id="18" idx="1"/>
          </p:cNvCxnSpPr>
          <p:nvPr/>
        </p:nvCxnSpPr>
        <p:spPr>
          <a:xfrm>
            <a:off x="7099300" y="1445543"/>
            <a:ext cx="1231900" cy="6101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839758"/>
            <a:ext cx="1" cy="51522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2015067" y="5448982"/>
            <a:ext cx="8627533" cy="1010876"/>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000" b="1" dirty="0" smtClean="0">
                <a:solidFill>
                  <a:srgbClr val="FF0000"/>
                </a:solidFill>
              </a:rPr>
              <a:t>!!!</a:t>
            </a:r>
          </a:p>
          <a:p>
            <a:pPr algn="ctr" defTabSz="457200"/>
            <a:r>
              <a:rPr lang="en-US" sz="1400" dirty="0" smtClean="0">
                <a:solidFill>
                  <a:prstClr val="black"/>
                </a:solidFill>
              </a:rPr>
              <a:t>se </a:t>
            </a:r>
            <a:r>
              <a:rPr lang="en-US" sz="1400" dirty="0" err="1" smtClean="0">
                <a:solidFill>
                  <a:prstClr val="black"/>
                </a:solidFill>
              </a:rPr>
              <a:t>intrune</a:t>
            </a:r>
            <a:r>
              <a:rPr lang="ro-RO" sz="1400" dirty="0" err="1" smtClean="0">
                <a:solidFill>
                  <a:prstClr val="black"/>
                </a:solidFill>
              </a:rPr>
              <a:t>ște</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a:t>
            </a:r>
            <a:r>
              <a:rPr lang="ro-RO" sz="1400" dirty="0" smtClean="0">
                <a:solidFill>
                  <a:prstClr val="black"/>
                </a:solidFill>
              </a:rPr>
              <a:t>ș</a:t>
            </a:r>
            <a:r>
              <a:rPr lang="en-US" sz="1400" dirty="0" err="1" smtClean="0">
                <a:solidFill>
                  <a:prstClr val="black"/>
                </a:solidFill>
              </a:rPr>
              <a:t>edin</a:t>
            </a:r>
            <a:r>
              <a:rPr lang="ro-RO" sz="1400" dirty="0" err="1" smtClean="0">
                <a:solidFill>
                  <a:prstClr val="black"/>
                </a:solidFill>
              </a:rPr>
              <a:t>ță</a:t>
            </a:r>
            <a:r>
              <a:rPr lang="ro-RO" sz="1400" dirty="0" smtClean="0">
                <a:solidFill>
                  <a:prstClr val="black"/>
                </a:solidFill>
              </a:rPr>
              <a:t> </a:t>
            </a:r>
            <a:r>
              <a:rPr lang="en-US" sz="1400" dirty="0" err="1" smtClean="0">
                <a:solidFill>
                  <a:prstClr val="black"/>
                </a:solidFill>
              </a:rPr>
              <a:t>extraordinar</a:t>
            </a:r>
            <a:r>
              <a:rPr lang="ro-RO" sz="1400" dirty="0" smtClean="0">
                <a:solidFill>
                  <a:prstClr val="black"/>
                </a:solidFill>
              </a:rPr>
              <a:t>ă</a:t>
            </a:r>
            <a:r>
              <a:rPr lang="en-US" sz="1400" dirty="0" smtClean="0">
                <a:solidFill>
                  <a:prstClr val="black"/>
                </a:solidFill>
              </a:rPr>
              <a:t> </a:t>
            </a:r>
            <a:r>
              <a:rPr lang="ro-RO" sz="1400" dirty="0" smtClean="0">
                <a:solidFill>
                  <a:prstClr val="black"/>
                </a:solidFill>
              </a:rPr>
              <a:t>î</a:t>
            </a:r>
            <a:r>
              <a:rPr lang="en-US" sz="1400" dirty="0" smtClean="0">
                <a:solidFill>
                  <a:prstClr val="black"/>
                </a:solidFill>
              </a:rPr>
              <a:t>n cazul </a:t>
            </a:r>
            <a:r>
              <a:rPr lang="en-US" sz="1400" dirty="0" err="1" smtClean="0">
                <a:solidFill>
                  <a:prstClr val="black"/>
                </a:solidFill>
              </a:rPr>
              <a:t>notific</a:t>
            </a:r>
            <a:r>
              <a:rPr lang="ro-RO" sz="1400" dirty="0" smtClean="0">
                <a:solidFill>
                  <a:prstClr val="black"/>
                </a:solidFill>
              </a:rPr>
              <a:t>ă</a:t>
            </a:r>
            <a:r>
              <a:rPr lang="en-US" sz="1400" dirty="0" err="1" smtClean="0">
                <a:solidFill>
                  <a:prstClr val="black"/>
                </a:solidFill>
              </a:rPr>
              <a:t>rii</a:t>
            </a:r>
            <a:r>
              <a:rPr lang="en-US" sz="1400" dirty="0" smtClean="0">
                <a:solidFill>
                  <a:prstClr val="black"/>
                </a:solidFill>
              </a:rPr>
              <a:t> </a:t>
            </a:r>
            <a:r>
              <a:rPr lang="en-US" sz="1400" dirty="0" err="1" smtClean="0">
                <a:solidFill>
                  <a:prstClr val="black"/>
                </a:solidFill>
              </a:rPr>
              <a:t>scrise</a:t>
            </a:r>
            <a:r>
              <a:rPr lang="en-US" sz="1400" dirty="0" smtClean="0">
                <a:solidFill>
                  <a:prstClr val="black"/>
                </a:solidFill>
              </a:rPr>
              <a:t> de </a:t>
            </a:r>
            <a:r>
              <a:rPr lang="en-US" sz="1400" dirty="0" err="1" smtClean="0">
                <a:solidFill>
                  <a:prstClr val="black"/>
                </a:solidFill>
              </a:rPr>
              <a:t>suspiciune</a:t>
            </a:r>
            <a:r>
              <a:rPr lang="en-US" sz="1400" dirty="0" smtClean="0">
                <a:solidFill>
                  <a:prstClr val="black"/>
                </a:solidFill>
              </a:rPr>
              <a:t> de </a:t>
            </a:r>
            <a:r>
              <a:rPr lang="en-US" sz="1400" dirty="0" err="1" smtClean="0">
                <a:solidFill>
                  <a:prstClr val="black"/>
                </a:solidFill>
              </a:rPr>
              <a:t>boal</a:t>
            </a:r>
            <a:r>
              <a:rPr lang="ro-RO" sz="1400" dirty="0" smtClean="0">
                <a:solidFill>
                  <a:prstClr val="black"/>
                </a:solidFill>
              </a:rPr>
              <a:t>ă</a:t>
            </a:r>
            <a:r>
              <a:rPr lang="en-US" sz="1400" dirty="0" smtClean="0">
                <a:solidFill>
                  <a:prstClr val="black"/>
                </a:solidFill>
              </a:rPr>
              <a:t>,</a:t>
            </a:r>
            <a:r>
              <a:rPr lang="ro-RO" sz="1400" dirty="0" smtClean="0">
                <a:solidFill>
                  <a:prstClr val="black"/>
                </a:solidFill>
              </a:rPr>
              <a:t> </a:t>
            </a:r>
            <a:r>
              <a:rPr lang="en-US" sz="1400" dirty="0" err="1" smtClean="0">
                <a:solidFill>
                  <a:prstClr val="black"/>
                </a:solidFill>
              </a:rPr>
              <a:t>transmis</a:t>
            </a:r>
            <a:r>
              <a:rPr lang="ro-RO" sz="1400" dirty="0" smtClean="0">
                <a:solidFill>
                  <a:prstClr val="black"/>
                </a:solidFill>
              </a:rPr>
              <a:t>ă</a:t>
            </a:r>
            <a:r>
              <a:rPr lang="en-US" sz="1400" dirty="0" smtClean="0">
                <a:solidFill>
                  <a:prstClr val="black"/>
                </a:solidFill>
              </a:rPr>
              <a:t> de c</a:t>
            </a:r>
            <a:r>
              <a:rPr lang="ro-RO" sz="1400" dirty="0" smtClean="0">
                <a:solidFill>
                  <a:prstClr val="black"/>
                </a:solidFill>
              </a:rPr>
              <a:t>ă</a:t>
            </a:r>
            <a:r>
              <a:rPr lang="en-US" sz="1400" dirty="0" err="1" smtClean="0">
                <a:solidFill>
                  <a:prstClr val="black"/>
                </a:solidFill>
              </a:rPr>
              <a:t>tre</a:t>
            </a:r>
            <a:r>
              <a:rPr lang="en-US" sz="1400" dirty="0" smtClean="0">
                <a:solidFill>
                  <a:prstClr val="black"/>
                </a:solidFill>
              </a:rPr>
              <a:t> </a:t>
            </a:r>
            <a:r>
              <a:rPr lang="en-US" sz="1400" dirty="0" err="1" smtClean="0">
                <a:solidFill>
                  <a:prstClr val="black"/>
                </a:solidFill>
              </a:rPr>
              <a:t>directorul</a:t>
            </a:r>
            <a:r>
              <a:rPr lang="en-US" sz="1400" dirty="0" smtClean="0">
                <a:solidFill>
                  <a:prstClr val="black"/>
                </a:solidFill>
              </a:rPr>
              <a:t> </a:t>
            </a:r>
            <a:r>
              <a:rPr lang="en-US" sz="1400" dirty="0" err="1" smtClean="0">
                <a:solidFill>
                  <a:prstClr val="black"/>
                </a:solidFill>
              </a:rPr>
              <a:t>executiv</a:t>
            </a:r>
            <a:r>
              <a:rPr lang="en-US" sz="1400" dirty="0" smtClean="0">
                <a:solidFill>
                  <a:prstClr val="black"/>
                </a:solidFill>
              </a:rPr>
              <a:t> al </a:t>
            </a:r>
            <a:r>
              <a:rPr lang="en-US" sz="1400" dirty="0" err="1" smtClean="0">
                <a:solidFill>
                  <a:prstClr val="black"/>
                </a:solidFill>
              </a:rPr>
              <a:t>Direc</a:t>
            </a:r>
            <a:r>
              <a:rPr lang="ro-RO" sz="1400" dirty="0" smtClean="0">
                <a:solidFill>
                  <a:prstClr val="black"/>
                </a:solidFill>
              </a:rPr>
              <a:t>ț</a:t>
            </a:r>
            <a:r>
              <a:rPr lang="en-US" sz="1400" dirty="0" err="1" smtClean="0">
                <a:solidFill>
                  <a:prstClr val="black"/>
                </a:solidFill>
              </a:rPr>
              <a:t>iei</a:t>
            </a:r>
            <a:r>
              <a:rPr lang="en-US" sz="1400" dirty="0" smtClean="0">
                <a:solidFill>
                  <a:prstClr val="black"/>
                </a:solidFill>
              </a:rPr>
              <a:t> </a:t>
            </a:r>
            <a:r>
              <a:rPr lang="en-US" sz="1400" dirty="0" err="1" smtClean="0">
                <a:solidFill>
                  <a:prstClr val="black"/>
                </a:solidFill>
              </a:rPr>
              <a:t>Sanitare</a:t>
            </a:r>
            <a:r>
              <a:rPr lang="en-US" sz="1400" dirty="0" smtClean="0">
                <a:solidFill>
                  <a:prstClr val="black"/>
                </a:solidFill>
              </a:rPr>
              <a:t> </a:t>
            </a:r>
            <a:r>
              <a:rPr lang="en-US" sz="1400" dirty="0" err="1" smtClean="0">
                <a:solidFill>
                  <a:prstClr val="black"/>
                </a:solidFill>
              </a:rPr>
              <a:t>Veterinare</a:t>
            </a:r>
            <a:r>
              <a:rPr lang="en-US" sz="1400" dirty="0" smtClean="0">
                <a:solidFill>
                  <a:prstClr val="black"/>
                </a:solidFill>
              </a:rPr>
              <a:t> </a:t>
            </a:r>
            <a:r>
              <a:rPr lang="ro-RO" sz="1400" dirty="0" smtClean="0">
                <a:solidFill>
                  <a:prstClr val="black"/>
                </a:solidFill>
              </a:rPr>
              <a:t>ș</a:t>
            </a:r>
            <a:r>
              <a:rPr lang="en-US" sz="1400" dirty="0" err="1" smtClean="0">
                <a:solidFill>
                  <a:prstClr val="black"/>
                </a:solidFill>
              </a:rPr>
              <a:t>i</a:t>
            </a:r>
            <a:r>
              <a:rPr lang="en-US" sz="1400" dirty="0" smtClean="0">
                <a:solidFill>
                  <a:prstClr val="black"/>
                </a:solidFill>
              </a:rPr>
              <a:t> </a:t>
            </a:r>
            <a:r>
              <a:rPr lang="en-US" sz="1400" dirty="0" err="1" smtClean="0">
                <a:solidFill>
                  <a:prstClr val="black"/>
                </a:solidFill>
              </a:rPr>
              <a:t>pentru</a:t>
            </a:r>
            <a:r>
              <a:rPr lang="ro-RO" sz="1400" dirty="0" smtClean="0">
                <a:solidFill>
                  <a:prstClr val="black"/>
                </a:solidFill>
              </a:rPr>
              <a:t> </a:t>
            </a:r>
            <a:r>
              <a:rPr lang="en-US" sz="1400" dirty="0" err="1" smtClean="0">
                <a:solidFill>
                  <a:prstClr val="black"/>
                </a:solidFill>
              </a:rPr>
              <a:t>Siguran</a:t>
            </a:r>
            <a:r>
              <a:rPr lang="ro-RO" sz="1400" dirty="0" smtClean="0">
                <a:solidFill>
                  <a:prstClr val="black"/>
                </a:solidFill>
              </a:rPr>
              <a:t>ț</a:t>
            </a:r>
            <a:r>
              <a:rPr lang="en-US" sz="1400" dirty="0" smtClean="0">
                <a:solidFill>
                  <a:prstClr val="black"/>
                </a:solidFill>
              </a:rPr>
              <a:t>a </a:t>
            </a:r>
            <a:r>
              <a:rPr lang="en-US" sz="1400" dirty="0" err="1" smtClean="0">
                <a:solidFill>
                  <a:prstClr val="black"/>
                </a:solidFill>
              </a:rPr>
              <a:t>Alimentelor</a:t>
            </a:r>
            <a:endParaRPr lang="en-US" sz="1400" dirty="0">
              <a:solidFill>
                <a:prstClr val="black"/>
              </a:solidFill>
            </a:endParaRPr>
          </a:p>
        </p:txBody>
      </p:sp>
    </p:spTree>
    <p:extLst>
      <p:ext uri="{BB962C8B-B14F-4D97-AF65-F5344CB8AC3E}">
        <p14:creationId xmlns:p14="http://schemas.microsoft.com/office/powerpoint/2010/main" val="3304842014"/>
      </p:ext>
    </p:extLst>
  </p:cSld>
  <p:clrMapOvr>
    <a:masterClrMapping/>
  </p:clrMapOvr>
</p:sld>
</file>

<file path=ppt/slides/slide1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29205" y="1201532"/>
            <a:ext cx="4292965"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latin typeface="Arial" panose="020B0604020202020204" pitchFamily="34" charset="0"/>
                <a:cs typeface="Arial" panose="020B0604020202020204" pitchFamily="34" charset="0"/>
              </a:rPr>
              <a:t>UNITATEA </a:t>
            </a:r>
            <a:r>
              <a:rPr lang="ro-RO" b="1" dirty="0" smtClean="0">
                <a:solidFill>
                  <a:prstClr val="black"/>
                </a:solidFill>
                <a:latin typeface="Arial" panose="020B0604020202020204" pitchFamily="34" charset="0"/>
                <a:cs typeface="Arial" panose="020B0604020202020204" pitchFamily="34" charset="0"/>
              </a:rPr>
              <a:t>OPERAȚIONALĂ LOCALĂ</a:t>
            </a:r>
            <a:endParaRPr lang="ro-RO" b="1" dirty="0">
              <a:solidFill>
                <a:prstClr val="black"/>
              </a:solidFill>
              <a:latin typeface="Arial" panose="020B0604020202020204" pitchFamily="34" charset="0"/>
              <a:cs typeface="Arial" panose="020B0604020202020204" pitchFamily="34" charset="0"/>
            </a:endParaRPr>
          </a:p>
          <a:p>
            <a:pPr algn="ctr" defTabSz="457200"/>
            <a:r>
              <a:rPr lang="ro-RO" dirty="0">
                <a:solidFill>
                  <a:prstClr val="black"/>
                </a:solidFill>
              </a:rPr>
              <a:t>(coordonată de </a:t>
            </a:r>
            <a:r>
              <a:rPr lang="ro-RO" dirty="0" smtClean="0">
                <a:solidFill>
                  <a:prstClr val="black"/>
                </a:solidFill>
              </a:rPr>
              <a:t>Director DSV)</a:t>
            </a:r>
            <a:endParaRPr lang="en-US" dirty="0">
              <a:solidFill>
                <a:prstClr val="black"/>
              </a:solidFill>
            </a:endParaRPr>
          </a:p>
        </p:txBody>
      </p:sp>
      <p:sp>
        <p:nvSpPr>
          <p:cNvPr id="17" name="Rectangle 16"/>
          <p:cNvSpPr/>
          <p:nvPr/>
        </p:nvSpPr>
        <p:spPr>
          <a:xfrm>
            <a:off x="194977" y="2346297"/>
            <a:ext cx="6561423" cy="451170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Solicită activarea Centrului local de combatere a bolilor în cazul apariției unei epizootii;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Centralizează și </a:t>
            </a:r>
            <a:r>
              <a:rPr lang="ro-RO" sz="1400" dirty="0" err="1" smtClean="0">
                <a:solidFill>
                  <a:prstClr val="black"/>
                </a:solidFill>
                <a:latin typeface="+mj-lt"/>
                <a:cs typeface="Arial" panose="020B0604020202020204" pitchFamily="34" charset="0"/>
              </a:rPr>
              <a:t>evaluază</a:t>
            </a:r>
            <a:r>
              <a:rPr lang="ro-RO" sz="1400" dirty="0" smtClean="0">
                <a:solidFill>
                  <a:prstClr val="black"/>
                </a:solidFill>
                <a:latin typeface="+mj-lt"/>
                <a:cs typeface="Arial" panose="020B0604020202020204" pitchFamily="34" charset="0"/>
              </a:rPr>
              <a:t> informațiile primite din teritoriu și transmite către Unitatea locală de decizie;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Notifică pe plan local despre existența bolii, precum și a județelor limitrofe;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Emite decizii și instrucțiuni, în exercitarea atribuțiilor de conducere a Unității operaționale locale;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Transmite către Unitățile locale de sprijin deciziile și </a:t>
            </a:r>
            <a:r>
              <a:rPr lang="ro-RO" sz="1400" dirty="0" err="1" smtClean="0">
                <a:solidFill>
                  <a:prstClr val="black"/>
                </a:solidFill>
                <a:latin typeface="+mj-lt"/>
                <a:cs typeface="Arial" panose="020B0604020202020204" pitchFamily="34" charset="0"/>
              </a:rPr>
              <a:t>instructiunile</a:t>
            </a:r>
            <a:r>
              <a:rPr lang="ro-RO" sz="1400" dirty="0" smtClean="0">
                <a:solidFill>
                  <a:prstClr val="black"/>
                </a:solidFill>
                <a:latin typeface="+mj-lt"/>
                <a:cs typeface="Arial" panose="020B0604020202020204" pitchFamily="34" charset="0"/>
              </a:rPr>
              <a:t> emise potrivit legii și urmărește implementarea lor;</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Verifică corectitudinea aplicării măsurilor de control și combatere a bolilor de către Unitatea locală de sprijin;</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autoritățile și instituțiile publice competente la nivel teritorial cu privire la planificarea măsurilor de control și combatere 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Colaborează cu instituțiile din județele învecinate pentru combaterea bolii;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Asigură sprijinul tehnic de specialitate sanitar-veterinar necesar pentru intervenția în focarele de boală, precum și la punctele de frontieră și dispune măsurilor necesare conform competentelor;</a:t>
            </a:r>
          </a:p>
        </p:txBody>
      </p:sp>
      <p:cxnSp>
        <p:nvCxnSpPr>
          <p:cNvPr id="25" name="Straight Arrow Connector 24"/>
          <p:cNvCxnSpPr>
            <a:stCxn id="50" idx="2"/>
            <a:endCxn id="17" idx="0"/>
          </p:cNvCxnSpPr>
          <p:nvPr/>
        </p:nvCxnSpPr>
        <p:spPr>
          <a:xfrm>
            <a:off x="3475688" y="1989963"/>
            <a:ext cx="1" cy="3563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27" name="Rectangle 26"/>
          <p:cNvSpPr/>
          <p:nvPr/>
        </p:nvSpPr>
        <p:spPr>
          <a:xfrm>
            <a:off x="7179733" y="69194"/>
            <a:ext cx="4898394" cy="6250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organizare, buget,</a:t>
            </a:r>
            <a:r>
              <a:rPr lang="ro-RO" sz="1400" dirty="0" smtClean="0">
                <a:solidFill>
                  <a:prstClr val="black"/>
                </a:solidFill>
              </a:rPr>
              <a:t> </a:t>
            </a:r>
            <a:r>
              <a:rPr lang="it-IT" sz="1400" dirty="0" smtClean="0">
                <a:solidFill>
                  <a:prstClr val="black"/>
                </a:solidFill>
              </a:rPr>
              <a:t>aprovizionare cu resurse umane şi</a:t>
            </a:r>
            <a:r>
              <a:rPr lang="ro-RO" sz="1400" dirty="0" smtClean="0">
                <a:solidFill>
                  <a:prstClr val="black"/>
                </a:solidFill>
              </a:rPr>
              <a:t> </a:t>
            </a:r>
            <a:r>
              <a:rPr lang="it-IT" sz="1400" dirty="0" smtClean="0">
                <a:solidFill>
                  <a:prstClr val="black"/>
                </a:solidFill>
              </a:rPr>
              <a:t>materiale</a:t>
            </a:r>
            <a:endParaRPr lang="ro-RO" sz="1400" dirty="0" smtClean="0">
              <a:solidFill>
                <a:prstClr val="black"/>
              </a:solidFill>
            </a:endParaRPr>
          </a:p>
          <a:p>
            <a:pPr algn="ctr" defTabSz="457200"/>
            <a:r>
              <a:rPr lang="ro-RO" sz="1400" dirty="0" smtClean="0">
                <a:solidFill>
                  <a:prstClr val="black"/>
                </a:solidFill>
              </a:rPr>
              <a:t>(coordonat de dir. </a:t>
            </a:r>
            <a:r>
              <a:rPr lang="ro-RO" sz="1400" dirty="0" err="1">
                <a:solidFill>
                  <a:prstClr val="black"/>
                </a:solidFill>
              </a:rPr>
              <a:t>e</a:t>
            </a:r>
            <a:r>
              <a:rPr lang="ro-RO" sz="1400" dirty="0" err="1" smtClean="0">
                <a:solidFill>
                  <a:prstClr val="black"/>
                </a:solidFill>
              </a:rPr>
              <a:t>xec</a:t>
            </a:r>
            <a:r>
              <a:rPr lang="ro-RO" sz="1400" dirty="0" smtClean="0">
                <a:solidFill>
                  <a:prstClr val="black"/>
                </a:solidFill>
              </a:rPr>
              <a:t>. adjunct economic DSV)</a:t>
            </a:r>
            <a:endParaRPr lang="en-US" sz="1400" dirty="0">
              <a:solidFill>
                <a:prstClr val="black"/>
              </a:solidFill>
            </a:endParaRPr>
          </a:p>
        </p:txBody>
      </p:sp>
      <p:sp>
        <p:nvSpPr>
          <p:cNvPr id="28" name="Rectangle 27"/>
          <p:cNvSpPr/>
          <p:nvPr/>
        </p:nvSpPr>
        <p:spPr>
          <a:xfrm>
            <a:off x="7179733" y="798057"/>
            <a:ext cx="4898393"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it-IT" sz="1400" dirty="0" smtClean="0">
                <a:solidFill>
                  <a:prstClr val="black"/>
                </a:solidFill>
              </a:rPr>
              <a:t>Departamentul monitorizare, evaluare si planificare</a:t>
            </a:r>
            <a:r>
              <a:rPr lang="ro-RO" sz="1400" dirty="0" smtClean="0">
                <a:solidFill>
                  <a:prstClr val="black"/>
                </a:solidFill>
              </a:rPr>
              <a:t> </a:t>
            </a:r>
          </a:p>
          <a:p>
            <a:pPr algn="ctr" defTabSz="457200"/>
            <a:r>
              <a:rPr lang="ro-RO" sz="1400" dirty="0" smtClean="0">
                <a:solidFill>
                  <a:prstClr val="black"/>
                </a:solidFill>
              </a:rPr>
              <a:t>(coordonat de șef serviciu sănătate animală DSV)</a:t>
            </a:r>
            <a:endParaRPr lang="en-US" sz="1400" dirty="0">
              <a:solidFill>
                <a:prstClr val="black"/>
              </a:solidFill>
            </a:endParaRPr>
          </a:p>
        </p:txBody>
      </p:sp>
      <p:sp>
        <p:nvSpPr>
          <p:cNvPr id="29" name="Rectangle 28"/>
          <p:cNvSpPr/>
          <p:nvPr/>
        </p:nvSpPr>
        <p:spPr>
          <a:xfrm>
            <a:off x="7179733" y="1445541"/>
            <a:ext cx="4898393" cy="57208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epidemiologic</a:t>
            </a:r>
            <a:endParaRPr lang="ro-RO" sz="1400" dirty="0" smtClean="0">
              <a:solidFill>
                <a:prstClr val="black"/>
              </a:solidFill>
            </a:endParaRPr>
          </a:p>
          <a:p>
            <a:pPr algn="ctr" defTabSz="457200"/>
            <a:r>
              <a:rPr lang="ro-RO" sz="1300" dirty="0" smtClean="0">
                <a:solidFill>
                  <a:prstClr val="black"/>
                </a:solidFill>
              </a:rPr>
              <a:t>(coordonat de șeful unității epidemiologice teritoriale DSV)</a:t>
            </a:r>
            <a:endParaRPr lang="en-US" sz="1300" dirty="0">
              <a:solidFill>
                <a:prstClr val="black"/>
              </a:solidFill>
            </a:endParaRPr>
          </a:p>
        </p:txBody>
      </p:sp>
      <p:sp>
        <p:nvSpPr>
          <p:cNvPr id="30" name="Rectangle 29"/>
          <p:cNvSpPr/>
          <p:nvPr/>
        </p:nvSpPr>
        <p:spPr>
          <a:xfrm>
            <a:off x="7179734" y="2093027"/>
            <a:ext cx="4898392" cy="50654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Departamentul</a:t>
            </a:r>
            <a:r>
              <a:rPr lang="en-US" sz="1400" dirty="0" smtClean="0">
                <a:solidFill>
                  <a:prstClr val="black"/>
                </a:solidFill>
              </a:rPr>
              <a:t> </a:t>
            </a:r>
            <a:r>
              <a:rPr lang="en-US" sz="1400" dirty="0" err="1" smtClean="0">
                <a:solidFill>
                  <a:prstClr val="black"/>
                </a:solidFill>
              </a:rPr>
              <a:t>comunicare</a:t>
            </a:r>
            <a:r>
              <a:rPr lang="en-US" sz="1400" dirty="0" smtClean="0">
                <a:solidFill>
                  <a:prstClr val="black"/>
                </a:solidFill>
              </a:rPr>
              <a:t> </a:t>
            </a:r>
            <a:r>
              <a:rPr lang="en-US" sz="1400" dirty="0" err="1" smtClean="0">
                <a:solidFill>
                  <a:prstClr val="black"/>
                </a:solidFill>
              </a:rPr>
              <a:t>externă</a:t>
            </a:r>
            <a:endParaRPr lang="ro-RO" sz="1400" dirty="0" smtClean="0">
              <a:solidFill>
                <a:prstClr val="black"/>
              </a:solidFill>
            </a:endParaRPr>
          </a:p>
          <a:p>
            <a:pPr algn="ctr" defTabSz="457200"/>
            <a:r>
              <a:rPr lang="ro-RO" sz="1400" dirty="0" smtClean="0">
                <a:solidFill>
                  <a:prstClr val="black"/>
                </a:solidFill>
              </a:rPr>
              <a:t>(coordonat de șef comp. relații publice DSV)</a:t>
            </a:r>
            <a:endParaRPr lang="en-US" sz="1400" dirty="0">
              <a:solidFill>
                <a:prstClr val="black"/>
              </a:solidFill>
            </a:endParaRPr>
          </a:p>
        </p:txBody>
      </p:sp>
      <p:sp>
        <p:nvSpPr>
          <p:cNvPr id="33" name="Rectangle 32"/>
          <p:cNvSpPr/>
          <p:nvPr/>
        </p:nvSpPr>
        <p:spPr>
          <a:xfrm>
            <a:off x="7179733" y="2674970"/>
            <a:ext cx="48983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1400" dirty="0" err="1" smtClean="0">
                <a:solidFill>
                  <a:prstClr val="black"/>
                </a:solidFill>
              </a:rPr>
              <a:t>Centrul</a:t>
            </a:r>
            <a:r>
              <a:rPr lang="en-US" sz="1400" dirty="0" smtClean="0">
                <a:solidFill>
                  <a:prstClr val="black"/>
                </a:solidFill>
              </a:rPr>
              <a:t> de </a:t>
            </a:r>
            <a:r>
              <a:rPr lang="en-US" sz="1400" dirty="0" err="1" smtClean="0">
                <a:solidFill>
                  <a:prstClr val="black"/>
                </a:solidFill>
              </a:rPr>
              <a:t>Intervenţie</a:t>
            </a:r>
            <a:r>
              <a:rPr lang="en-US" sz="1400" dirty="0" smtClean="0">
                <a:solidFill>
                  <a:prstClr val="black"/>
                </a:solidFill>
              </a:rPr>
              <a:t> </a:t>
            </a:r>
            <a:r>
              <a:rPr lang="en-US" sz="1400" dirty="0" err="1" smtClean="0">
                <a:solidFill>
                  <a:prstClr val="black"/>
                </a:solidFill>
              </a:rPr>
              <a:t>în</a:t>
            </a:r>
            <a:r>
              <a:rPr lang="en-US" sz="1400" dirty="0" smtClean="0">
                <a:solidFill>
                  <a:prstClr val="black"/>
                </a:solidFill>
              </a:rPr>
              <a:t> </a:t>
            </a:r>
            <a:r>
              <a:rPr lang="en-US" sz="1400" dirty="0" err="1" smtClean="0">
                <a:solidFill>
                  <a:prstClr val="black"/>
                </a:solidFill>
              </a:rPr>
              <a:t>Teren</a:t>
            </a:r>
            <a:endParaRPr lang="ro-RO" sz="1400" dirty="0" smtClean="0">
              <a:solidFill>
                <a:prstClr val="black"/>
              </a:solidFill>
            </a:endParaRPr>
          </a:p>
          <a:p>
            <a:pPr algn="ctr" defTabSz="457200"/>
            <a:r>
              <a:rPr lang="ro-RO" sz="1400" dirty="0" smtClean="0">
                <a:solidFill>
                  <a:prstClr val="black"/>
                </a:solidFill>
              </a:rPr>
              <a:t>(coordonat de medic veterinar oficial din Serv. de Sănătate Animală DSV)</a:t>
            </a:r>
            <a:endParaRPr lang="en-US" sz="1400" dirty="0">
              <a:solidFill>
                <a:prstClr val="black"/>
              </a:solidFill>
            </a:endParaRPr>
          </a:p>
        </p:txBody>
      </p:sp>
      <p:cxnSp>
        <p:nvCxnSpPr>
          <p:cNvPr id="38" name="Straight Arrow Connector 37"/>
          <p:cNvCxnSpPr>
            <a:stCxn id="50" idx="3"/>
            <a:endCxn id="27" idx="1"/>
          </p:cNvCxnSpPr>
          <p:nvPr/>
        </p:nvCxnSpPr>
        <p:spPr>
          <a:xfrm flipV="1">
            <a:off x="5622170" y="381731"/>
            <a:ext cx="1557563" cy="121401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1" name="Straight Arrow Connector 40"/>
          <p:cNvCxnSpPr>
            <a:stCxn id="50" idx="3"/>
            <a:endCxn id="28" idx="1"/>
          </p:cNvCxnSpPr>
          <p:nvPr/>
        </p:nvCxnSpPr>
        <p:spPr>
          <a:xfrm flipV="1">
            <a:off x="5622170" y="1051327"/>
            <a:ext cx="1557563" cy="54442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4" name="Straight Arrow Connector 43"/>
          <p:cNvCxnSpPr>
            <a:stCxn id="50" idx="3"/>
            <a:endCxn id="29" idx="1"/>
          </p:cNvCxnSpPr>
          <p:nvPr/>
        </p:nvCxnSpPr>
        <p:spPr>
          <a:xfrm>
            <a:off x="5622170" y="1595748"/>
            <a:ext cx="1557563" cy="135834"/>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7" name="Straight Arrow Connector 46"/>
          <p:cNvCxnSpPr>
            <a:stCxn id="50" idx="3"/>
            <a:endCxn id="30" idx="1"/>
          </p:cNvCxnSpPr>
          <p:nvPr/>
        </p:nvCxnSpPr>
        <p:spPr>
          <a:xfrm>
            <a:off x="5622170" y="1595748"/>
            <a:ext cx="1557564" cy="75054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1" name="Straight Arrow Connector 50"/>
          <p:cNvCxnSpPr>
            <a:stCxn id="50" idx="3"/>
            <a:endCxn id="33" idx="1"/>
          </p:cNvCxnSpPr>
          <p:nvPr/>
        </p:nvCxnSpPr>
        <p:spPr>
          <a:xfrm>
            <a:off x="5622170" y="1595748"/>
            <a:ext cx="1557563" cy="138003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4" name="Rectangle 53"/>
          <p:cNvSpPr/>
          <p:nvPr/>
        </p:nvSpPr>
        <p:spPr>
          <a:xfrm>
            <a:off x="10968746" y="4055035"/>
            <a:ext cx="122325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Ucidere</a:t>
            </a:r>
          </a:p>
          <a:p>
            <a:pPr algn="ctr" defTabSz="457200"/>
            <a:r>
              <a:rPr lang="ro-RO" sz="1000" dirty="0" smtClean="0">
                <a:solidFill>
                  <a:prstClr val="black"/>
                </a:solidFill>
              </a:rPr>
              <a:t>(5-6 persoane, minim un medic veterinar)</a:t>
            </a:r>
            <a:endParaRPr lang="en-US" sz="1000" dirty="0">
              <a:solidFill>
                <a:prstClr val="black"/>
              </a:solidFill>
            </a:endParaRPr>
          </a:p>
        </p:txBody>
      </p:sp>
      <p:sp>
        <p:nvSpPr>
          <p:cNvPr id="62" name="Rectangle 61"/>
          <p:cNvSpPr/>
          <p:nvPr/>
        </p:nvSpPr>
        <p:spPr>
          <a:xfrm>
            <a:off x="9770434"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Dezinfecție</a:t>
            </a:r>
          </a:p>
          <a:p>
            <a:pPr algn="ctr" defTabSz="457200"/>
            <a:r>
              <a:rPr lang="ro-RO" sz="1000" dirty="0" smtClean="0">
                <a:solidFill>
                  <a:prstClr val="black"/>
                </a:solidFill>
              </a:rPr>
              <a:t>(8-10 pers)</a:t>
            </a:r>
            <a:endParaRPr lang="en-US" sz="1000" dirty="0">
              <a:solidFill>
                <a:prstClr val="black"/>
              </a:solidFill>
            </a:endParaRPr>
          </a:p>
        </p:txBody>
      </p:sp>
      <p:sp>
        <p:nvSpPr>
          <p:cNvPr id="63" name="Rectangle 62"/>
          <p:cNvSpPr/>
          <p:nvPr/>
        </p:nvSpPr>
        <p:spPr>
          <a:xfrm>
            <a:off x="8175142" y="4055035"/>
            <a:ext cx="1510774"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Examinare efective </a:t>
            </a:r>
          </a:p>
          <a:p>
            <a:pPr algn="ctr" defTabSz="457200"/>
            <a:r>
              <a:rPr lang="ro-RO" sz="1000" dirty="0" smtClean="0">
                <a:solidFill>
                  <a:prstClr val="black"/>
                </a:solidFill>
              </a:rPr>
              <a:t>(2 medici veterinari)</a:t>
            </a:r>
            <a:endParaRPr lang="en-US" sz="1000" dirty="0">
              <a:solidFill>
                <a:prstClr val="black"/>
              </a:solidFill>
            </a:endParaRPr>
          </a:p>
        </p:txBody>
      </p:sp>
      <p:sp>
        <p:nvSpPr>
          <p:cNvPr id="64" name="Rectangle 63"/>
          <p:cNvSpPr/>
          <p:nvPr/>
        </p:nvSpPr>
        <p:spPr>
          <a:xfrm>
            <a:off x="7004363" y="4055035"/>
            <a:ext cx="1113793" cy="60162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200" dirty="0" smtClean="0">
                <a:solidFill>
                  <a:prstClr val="black"/>
                </a:solidFill>
              </a:rPr>
              <a:t>Control</a:t>
            </a:r>
          </a:p>
          <a:p>
            <a:pPr algn="ctr" defTabSz="457200"/>
            <a:r>
              <a:rPr lang="ro-RO" sz="1000" dirty="0" smtClean="0">
                <a:solidFill>
                  <a:prstClr val="black"/>
                </a:solidFill>
              </a:rPr>
              <a:t>(1-3 insp.)</a:t>
            </a:r>
            <a:endParaRPr lang="en-US" sz="1000" dirty="0">
              <a:solidFill>
                <a:prstClr val="black"/>
              </a:solidFill>
            </a:endParaRPr>
          </a:p>
        </p:txBody>
      </p:sp>
      <p:cxnSp>
        <p:nvCxnSpPr>
          <p:cNvPr id="65" name="Straight Arrow Connector 64"/>
          <p:cNvCxnSpPr>
            <a:stCxn id="33" idx="2"/>
            <a:endCxn id="64" idx="0"/>
          </p:cNvCxnSpPr>
          <p:nvPr/>
        </p:nvCxnSpPr>
        <p:spPr>
          <a:xfrm flipH="1">
            <a:off x="7561260" y="3276599"/>
            <a:ext cx="2067670"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8" name="Straight Arrow Connector 67"/>
          <p:cNvCxnSpPr>
            <a:stCxn id="33" idx="2"/>
            <a:endCxn id="63" idx="0"/>
          </p:cNvCxnSpPr>
          <p:nvPr/>
        </p:nvCxnSpPr>
        <p:spPr>
          <a:xfrm flipH="1">
            <a:off x="8930529"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1" name="Straight Arrow Connector 70"/>
          <p:cNvCxnSpPr>
            <a:stCxn id="33" idx="2"/>
            <a:endCxn id="62" idx="0"/>
          </p:cNvCxnSpPr>
          <p:nvPr/>
        </p:nvCxnSpPr>
        <p:spPr>
          <a:xfrm>
            <a:off x="9628930" y="3276599"/>
            <a:ext cx="698401"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4" name="Straight Arrow Connector 73"/>
          <p:cNvCxnSpPr>
            <a:stCxn id="33" idx="2"/>
            <a:endCxn id="54" idx="0"/>
          </p:cNvCxnSpPr>
          <p:nvPr/>
        </p:nvCxnSpPr>
        <p:spPr>
          <a:xfrm>
            <a:off x="9628930" y="3276599"/>
            <a:ext cx="1951443" cy="77843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31832176"/>
      </p:ext>
    </p:extLst>
  </p:cSld>
  <p:clrMapOvr>
    <a:masterClrMapping/>
  </p:clrMapOvr>
</p:sld>
</file>

<file path=ppt/slides/slide1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800110" y="0"/>
            <a:ext cx="4576468" cy="1051327"/>
          </a:xfrm>
        </p:spPr>
        <p:txBody>
          <a:bodyPr>
            <a:normAutofit fontScale="90000"/>
          </a:bodyPr>
          <a:lstStyle/>
          <a:p>
            <a:r>
              <a:rPr lang="ro-RO" sz="3600" b="1" dirty="0" smtClean="0">
                <a:solidFill>
                  <a:srgbClr val="FF0000"/>
                </a:solidFill>
              </a:rPr>
              <a:t>COMBATERE PPA   </a:t>
            </a:r>
            <a:br>
              <a:rPr lang="ro-RO" sz="3600" b="1" dirty="0" smtClean="0">
                <a:solidFill>
                  <a:srgbClr val="FF0000"/>
                </a:solidFill>
              </a:rPr>
            </a:br>
            <a:r>
              <a:rPr lang="ro-RO" sz="3600" b="1" dirty="0">
                <a:solidFill>
                  <a:srgbClr val="FF0000"/>
                </a:solidFill>
              </a:rPr>
              <a:t> </a:t>
            </a:r>
            <a:r>
              <a:rPr lang="ro-RO" sz="3600" b="1" dirty="0" smtClean="0">
                <a:solidFill>
                  <a:srgbClr val="FF0000"/>
                </a:solidFill>
              </a:rPr>
              <a:t>  (organizare locală)</a:t>
            </a:r>
            <a:endParaRPr lang="en-US" sz="3600" b="1" dirty="0">
              <a:solidFill>
                <a:srgbClr val="FF0000"/>
              </a:solidFill>
            </a:endParaRPr>
          </a:p>
        </p:txBody>
      </p:sp>
      <p:sp>
        <p:nvSpPr>
          <p:cNvPr id="50" name="Rectangle 49"/>
          <p:cNvSpPr/>
          <p:nvPr/>
        </p:nvSpPr>
        <p:spPr>
          <a:xfrm>
            <a:off x="1367366" y="1167885"/>
            <a:ext cx="5731934" cy="7884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a:solidFill>
                  <a:prstClr val="black"/>
                </a:solidFill>
              </a:rPr>
              <a:t>UNITATEA LOCALĂ DE </a:t>
            </a:r>
            <a:r>
              <a:rPr lang="ro-RO" b="1" dirty="0" smtClean="0">
                <a:solidFill>
                  <a:prstClr val="black"/>
                </a:solidFill>
              </a:rPr>
              <a:t>SPRIJIN</a:t>
            </a:r>
            <a:endParaRPr lang="ro-RO" b="1" dirty="0">
              <a:solidFill>
                <a:prstClr val="black"/>
              </a:solidFill>
            </a:endParaRPr>
          </a:p>
          <a:p>
            <a:pPr algn="ctr" defTabSz="457200"/>
            <a:r>
              <a:rPr lang="ro-RO" dirty="0">
                <a:solidFill>
                  <a:prstClr val="black"/>
                </a:solidFill>
              </a:rPr>
              <a:t>(coordonată de </a:t>
            </a:r>
            <a:r>
              <a:rPr lang="ro-RO" dirty="0" smtClean="0">
                <a:solidFill>
                  <a:prstClr val="black"/>
                </a:solidFill>
              </a:rPr>
              <a:t>Primar</a:t>
            </a:r>
            <a:endParaRPr lang="en-US" dirty="0">
              <a:solidFill>
                <a:prstClr val="black"/>
              </a:solidFill>
            </a:endParaRPr>
          </a:p>
        </p:txBody>
      </p:sp>
      <p:sp>
        <p:nvSpPr>
          <p:cNvPr id="53" name="Rectangle 52"/>
          <p:cNvSpPr/>
          <p:nvPr/>
        </p:nvSpPr>
        <p:spPr>
          <a:xfrm>
            <a:off x="8331200" y="1"/>
            <a:ext cx="3598333" cy="31242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r>
              <a:rPr lang="ro-RO" sz="1400" dirty="0" smtClean="0">
                <a:solidFill>
                  <a:prstClr val="black"/>
                </a:solidFill>
              </a:rPr>
              <a:t>FORMATĂ DIN:</a:t>
            </a:r>
          </a:p>
          <a:p>
            <a:pPr marL="285750" indent="-285750" algn="just" defTabSz="457200">
              <a:buFont typeface="Arial" panose="020B0604020202020204" pitchFamily="34" charset="0"/>
              <a:buChar char="•"/>
            </a:pPr>
            <a:r>
              <a:rPr lang="en-US" sz="1400" dirty="0" err="1" smtClean="0">
                <a:solidFill>
                  <a:prstClr val="black"/>
                </a:solidFill>
              </a:rPr>
              <a:t>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viceprimar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secretar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directiei</a:t>
            </a:r>
            <a:r>
              <a:rPr lang="en-US" sz="1400" dirty="0" smtClean="0">
                <a:solidFill>
                  <a:prstClr val="black"/>
                </a:solidFill>
              </a:rPr>
              <a:t> </a:t>
            </a:r>
            <a:r>
              <a:rPr lang="en-US" sz="1400" dirty="0" err="1" smtClean="0">
                <a:solidFill>
                  <a:prstClr val="black"/>
                </a:solidFill>
              </a:rPr>
              <a:t>pentru</a:t>
            </a:r>
            <a:r>
              <a:rPr lang="en-US" sz="1400" dirty="0" smtClean="0">
                <a:solidFill>
                  <a:prstClr val="black"/>
                </a:solidFill>
              </a:rPr>
              <a:t> </a:t>
            </a:r>
            <a:r>
              <a:rPr lang="en-US" sz="1400" dirty="0" err="1" smtClean="0">
                <a:solidFill>
                  <a:prstClr val="black"/>
                </a:solidFill>
              </a:rPr>
              <a:t>agricultura</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autoritatii</a:t>
            </a:r>
            <a:r>
              <a:rPr lang="en-US" sz="1400" dirty="0" smtClean="0">
                <a:solidFill>
                  <a:prstClr val="black"/>
                </a:solidFill>
              </a:rPr>
              <a:t> de </a:t>
            </a:r>
            <a:r>
              <a:rPr lang="en-US" sz="1400" dirty="0" err="1" smtClean="0">
                <a:solidFill>
                  <a:prstClr val="black"/>
                </a:solidFill>
              </a:rPr>
              <a:t>sanatate</a:t>
            </a:r>
            <a:r>
              <a:rPr lang="en-US" sz="1400" dirty="0" smtClean="0">
                <a:solidFill>
                  <a:prstClr val="black"/>
                </a:solidFill>
              </a:rPr>
              <a:t> </a:t>
            </a:r>
            <a:r>
              <a:rPr lang="en-US" sz="1400" dirty="0" err="1" smtClean="0">
                <a:solidFill>
                  <a:prstClr val="black"/>
                </a:solidFill>
              </a:rPr>
              <a:t>publica</a:t>
            </a:r>
            <a:r>
              <a:rPr lang="en-US" sz="1400" dirty="0" smtClean="0">
                <a:solidFill>
                  <a:prstClr val="black"/>
                </a:solidFill>
              </a:rPr>
              <a:t> (</a:t>
            </a:r>
            <a:r>
              <a:rPr lang="en-US" sz="1400" dirty="0" err="1" smtClean="0">
                <a:solidFill>
                  <a:prstClr val="black"/>
                </a:solidFill>
              </a:rPr>
              <a:t>spitale</a:t>
            </a:r>
            <a:r>
              <a:rPr lang="en-US" sz="1400" dirty="0" smtClean="0">
                <a:solidFill>
                  <a:prstClr val="black"/>
                </a:solidFill>
              </a:rPr>
              <a:t>/</a:t>
            </a:r>
            <a:r>
              <a:rPr lang="en-US" sz="1400" dirty="0" err="1" smtClean="0">
                <a:solidFill>
                  <a:prstClr val="black"/>
                </a:solidFill>
              </a:rPr>
              <a:t>medici</a:t>
            </a:r>
            <a:r>
              <a:rPr lang="en-US" sz="1400" dirty="0" smtClean="0">
                <a:solidFill>
                  <a:prstClr val="black"/>
                </a:solidFill>
              </a:rPr>
              <a:t> de </a:t>
            </a:r>
            <a:r>
              <a:rPr lang="en-US" sz="1400" dirty="0" err="1" smtClean="0">
                <a:solidFill>
                  <a:prstClr val="black"/>
                </a:solidFill>
              </a:rPr>
              <a:t>familie</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reprezentantul</a:t>
            </a:r>
            <a:r>
              <a:rPr lang="en-US" sz="1400" dirty="0" smtClean="0">
                <a:solidFill>
                  <a:prstClr val="black"/>
                </a:solidFill>
              </a:rPr>
              <a:t> </a:t>
            </a:r>
            <a:r>
              <a:rPr lang="en-US" sz="1400" dirty="0" err="1" smtClean="0">
                <a:solidFill>
                  <a:prstClr val="black"/>
                </a:solidFill>
              </a:rPr>
              <a:t>Ministerului</a:t>
            </a:r>
            <a:r>
              <a:rPr lang="en-US" sz="1400" dirty="0" smtClean="0">
                <a:solidFill>
                  <a:prstClr val="black"/>
                </a:solidFill>
              </a:rPr>
              <a:t> </a:t>
            </a:r>
            <a:r>
              <a:rPr lang="en-US" sz="1400" dirty="0" err="1" smtClean="0">
                <a:solidFill>
                  <a:prstClr val="black"/>
                </a:solidFill>
              </a:rPr>
              <a:t>Administratiei</a:t>
            </a:r>
            <a:r>
              <a:rPr lang="en-US" sz="1400" dirty="0" smtClean="0">
                <a:solidFill>
                  <a:prstClr val="black"/>
                </a:solidFill>
              </a:rPr>
              <a:t> </a:t>
            </a:r>
            <a:r>
              <a:rPr lang="en-US" sz="1400" dirty="0" err="1" smtClean="0">
                <a:solidFill>
                  <a:prstClr val="black"/>
                </a:solidFill>
              </a:rPr>
              <a:t>si</a:t>
            </a:r>
            <a:r>
              <a:rPr lang="en-US" sz="1400" dirty="0" smtClean="0">
                <a:solidFill>
                  <a:prstClr val="black"/>
                </a:solidFill>
              </a:rPr>
              <a:t> </a:t>
            </a:r>
            <a:r>
              <a:rPr lang="en-US" sz="1400" dirty="0" err="1" smtClean="0">
                <a:solidFill>
                  <a:prstClr val="black"/>
                </a:solidFill>
              </a:rPr>
              <a:t>Internelor</a:t>
            </a:r>
            <a:r>
              <a:rPr lang="en-US" sz="1400" dirty="0" smtClean="0">
                <a:solidFill>
                  <a:prstClr val="black"/>
                </a:solidFill>
              </a:rPr>
              <a:t>.</a:t>
            </a: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concesionar</a:t>
            </a:r>
            <a:endParaRPr lang="en-US" sz="1400" dirty="0" smtClean="0">
              <a:solidFill>
                <a:prstClr val="black"/>
              </a:solidFill>
            </a:endParaRPr>
          </a:p>
          <a:p>
            <a:pPr marL="285750" indent="-285750" algn="just" defTabSz="457200">
              <a:buFont typeface="Arial" panose="020B0604020202020204" pitchFamily="34" charset="0"/>
              <a:buChar char="•"/>
            </a:pPr>
            <a:r>
              <a:rPr lang="en-US" sz="1400" dirty="0" err="1" smtClean="0">
                <a:solidFill>
                  <a:prstClr val="black"/>
                </a:solidFill>
              </a:rPr>
              <a:t>medicul</a:t>
            </a:r>
            <a:r>
              <a:rPr lang="en-US" sz="1400" dirty="0" smtClean="0">
                <a:solidFill>
                  <a:prstClr val="black"/>
                </a:solidFill>
              </a:rPr>
              <a:t> </a:t>
            </a:r>
            <a:r>
              <a:rPr lang="en-US" sz="1400" dirty="0" err="1" smtClean="0">
                <a:solidFill>
                  <a:prstClr val="black"/>
                </a:solidFill>
              </a:rPr>
              <a:t>veterinar</a:t>
            </a:r>
            <a:r>
              <a:rPr lang="en-US" sz="1400" dirty="0" smtClean="0">
                <a:solidFill>
                  <a:prstClr val="black"/>
                </a:solidFill>
              </a:rPr>
              <a:t> </a:t>
            </a:r>
            <a:r>
              <a:rPr lang="en-US" sz="1400" dirty="0" err="1" smtClean="0">
                <a:solidFill>
                  <a:prstClr val="black"/>
                </a:solidFill>
              </a:rPr>
              <a:t>oficial</a:t>
            </a:r>
            <a:r>
              <a:rPr lang="en-US" sz="1400" dirty="0" smtClean="0">
                <a:solidFill>
                  <a:prstClr val="black"/>
                </a:solidFill>
              </a:rPr>
              <a:t> zonal</a:t>
            </a:r>
            <a:endParaRPr lang="en-US" sz="1400" dirty="0">
              <a:solidFill>
                <a:prstClr val="black"/>
              </a:solidFill>
            </a:endParaRPr>
          </a:p>
        </p:txBody>
      </p:sp>
      <p:sp>
        <p:nvSpPr>
          <p:cNvPr id="17" name="Rectangle 16"/>
          <p:cNvSpPr/>
          <p:nvPr/>
        </p:nvSpPr>
        <p:spPr>
          <a:xfrm>
            <a:off x="211667" y="2354985"/>
            <a:ext cx="8043333" cy="280121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dirty="0" smtClean="0">
                <a:solidFill>
                  <a:prstClr val="black"/>
                </a:solidFill>
                <a:latin typeface="Arial" panose="020B0604020202020204" pitchFamily="34" charset="0"/>
                <a:cs typeface="Arial" panose="020B0604020202020204" pitchFamily="34" charset="0"/>
              </a:rPr>
              <a:t>ATRIBUȚII</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colaborarea efectivă și eficientă cu celelalte structuri componente ale Centrului</a:t>
            </a:r>
          </a:p>
          <a:p>
            <a:pPr algn="just" defTabSz="457200"/>
            <a:r>
              <a:rPr lang="ro-RO" sz="1400" dirty="0" smtClean="0">
                <a:solidFill>
                  <a:prstClr val="black"/>
                </a:solidFill>
                <a:latin typeface="+mj-lt"/>
                <a:cs typeface="Arial" panose="020B0604020202020204" pitchFamily="34" charset="0"/>
              </a:rPr>
              <a:t>local de combatere a bolilor la animale;</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administrarea resurselor de la nivelul Centrului local de combatere a bolilor;</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aplicarea planului general de măsuri pentru prevenirea și combaterea epizootiilor la nivelul localității, în conformitate cu prevederile legale sau recomandările primite si organizarea popularizării lui. Planul este aprobat de către Unitatea locală de decizie și transmis de către Unitatea </a:t>
            </a:r>
            <a:r>
              <a:rPr lang="ro-RO" sz="1400" dirty="0" err="1" smtClean="0">
                <a:solidFill>
                  <a:prstClr val="black"/>
                </a:solidFill>
                <a:latin typeface="+mj-lt"/>
                <a:cs typeface="Arial" panose="020B0604020202020204" pitchFamily="34" charset="0"/>
              </a:rPr>
              <a:t>operatională</a:t>
            </a:r>
            <a:r>
              <a:rPr lang="ro-RO" sz="1400" dirty="0" smtClean="0">
                <a:solidFill>
                  <a:prstClr val="black"/>
                </a:solidFill>
                <a:latin typeface="+mj-lt"/>
                <a:cs typeface="Arial" panose="020B0604020202020204" pitchFamily="34" charset="0"/>
              </a:rPr>
              <a:t> locală.</a:t>
            </a:r>
          </a:p>
          <a:p>
            <a:pPr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     informarea Unității operaționale locale privind apariția unei epizootii care prezintă pericol deosebit pentru sănătatea publică.</a:t>
            </a:r>
          </a:p>
          <a:p>
            <a:pPr marL="285750" indent="-285750" algn="just" defTabSz="457200">
              <a:buFont typeface="Arial" panose="020B0604020202020204" pitchFamily="34" charset="0"/>
              <a:buChar char="•"/>
            </a:pPr>
            <a:r>
              <a:rPr lang="ro-RO" sz="1400" dirty="0" smtClean="0">
                <a:solidFill>
                  <a:prstClr val="black"/>
                </a:solidFill>
                <a:latin typeface="+mj-lt"/>
                <a:cs typeface="Arial" panose="020B0604020202020204" pitchFamily="34" charset="0"/>
              </a:rPr>
              <a:t>executarea dispozițiilor și instrucțiunilor emise de Unitatea operațională locală.</a:t>
            </a:r>
            <a:endParaRPr lang="ro-RO" sz="1400" dirty="0">
              <a:solidFill>
                <a:prstClr val="black"/>
              </a:solidFill>
              <a:latin typeface="+mj-lt"/>
              <a:cs typeface="Arial" panose="020B0604020202020204" pitchFamily="34" charset="0"/>
            </a:endParaRPr>
          </a:p>
        </p:txBody>
      </p:sp>
      <p:cxnSp>
        <p:nvCxnSpPr>
          <p:cNvPr id="19" name="Straight Arrow Connector 18"/>
          <p:cNvCxnSpPr>
            <a:stCxn id="50" idx="3"/>
            <a:endCxn id="53" idx="1"/>
          </p:cNvCxnSpPr>
          <p:nvPr/>
        </p:nvCxnSpPr>
        <p:spPr>
          <a:xfrm>
            <a:off x="7099300" y="1562101"/>
            <a:ext cx="1231900"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5" name="Straight Arrow Connector 24"/>
          <p:cNvCxnSpPr>
            <a:stCxn id="50" idx="2"/>
            <a:endCxn id="17" idx="0"/>
          </p:cNvCxnSpPr>
          <p:nvPr/>
        </p:nvCxnSpPr>
        <p:spPr>
          <a:xfrm>
            <a:off x="4233333" y="1956316"/>
            <a:ext cx="1" cy="398669"/>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209098954"/>
      </p:ext>
    </p:extLst>
  </p:cSld>
  <p:clrMapOvr>
    <a:masterClrMapping/>
  </p:clrMapOvr>
</p:sld>
</file>

<file path=ppt/slides/slide1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685800"/>
          </a:xfrm>
        </p:spPr>
        <p:txBody>
          <a:bodyPr>
            <a:normAutofit fontScale="90000"/>
          </a:bodyPr>
          <a:lstStyle/>
          <a:p>
            <a:pPr algn="ctr"/>
            <a:r>
              <a:rPr lang="ro-RO" sz="3600" b="1" dirty="0" smtClean="0">
                <a:solidFill>
                  <a:srgbClr val="FF0000"/>
                </a:solidFill>
              </a:rPr>
              <a:t>MĂSURI ÎN CAZ DE SUSPICIUNE DE PPA</a:t>
            </a:r>
            <a:endParaRPr lang="en-US" sz="3600" b="1" dirty="0">
              <a:solidFill>
                <a:srgbClr val="FF0000"/>
              </a:solidFill>
            </a:endParaRPr>
          </a:p>
        </p:txBody>
      </p:sp>
      <p:sp>
        <p:nvSpPr>
          <p:cNvPr id="17" name="Rectangle 16"/>
          <p:cNvSpPr/>
          <p:nvPr/>
        </p:nvSpPr>
        <p:spPr>
          <a:xfrm>
            <a:off x="1066800" y="1490133"/>
            <a:ext cx="10871200" cy="4191000"/>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ANSVSA se asigură că sunt instituite măsuri de investigare pentru confirmare ori infirmarea prezentei bolii</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Atunci când ANSVSA consideră că prezenta pestei porcine africane într-o </a:t>
            </a:r>
            <a:r>
              <a:rPr lang="ro-RO" sz="1600" b="1" dirty="0" err="1" smtClean="0">
                <a:solidFill>
                  <a:srgbClr val="FF0000"/>
                </a:solidFill>
                <a:cs typeface="Arial" panose="020B0604020202020204" pitchFamily="34" charset="0"/>
              </a:rPr>
              <a:t>exploatatie</a:t>
            </a:r>
            <a:r>
              <a:rPr lang="ro-RO" sz="1600" b="1" dirty="0" smtClean="0">
                <a:solidFill>
                  <a:srgbClr val="FF0000"/>
                </a:solidFill>
                <a:cs typeface="Arial" panose="020B0604020202020204" pitchFamily="34" charset="0"/>
              </a:rPr>
              <a:t> nu se poate infirma, </a:t>
            </a:r>
            <a:r>
              <a:rPr lang="ro-RO" sz="1600" b="1" dirty="0" err="1" smtClean="0">
                <a:solidFill>
                  <a:srgbClr val="FF0000"/>
                </a:solidFill>
                <a:cs typeface="Arial" panose="020B0604020202020204" pitchFamily="34" charset="0"/>
              </a:rPr>
              <a:t>exploataţia</a:t>
            </a:r>
            <a:r>
              <a:rPr lang="ro-RO" sz="1600" b="1" dirty="0" smtClean="0">
                <a:solidFill>
                  <a:srgbClr val="FF0000"/>
                </a:solidFill>
                <a:cs typeface="Arial" panose="020B0604020202020204" pitchFamily="34" charset="0"/>
              </a:rPr>
              <a:t> trebuie imediat plasată sub supraveghere oficială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dispune următoarele măsuri: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efectuarea recensământului tuturor categoriilor de porci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a:t>
            </a:r>
          </a:p>
          <a:p>
            <a:pPr marL="627063" indent="-177800" algn="just" defTabSz="457200">
              <a:buFont typeface="Arial" panose="020B0604020202020204" pitchFamily="34" charset="0"/>
              <a:buChar char="•"/>
            </a:pPr>
            <a:r>
              <a:rPr lang="ro-RO" sz="1600" b="1" dirty="0" err="1" smtClean="0">
                <a:solidFill>
                  <a:srgbClr val="FF0000"/>
                </a:solidFill>
                <a:cs typeface="Arial" panose="020B0604020202020204" pitchFamily="34" charset="0"/>
              </a:rPr>
              <a:t>menţinerea</a:t>
            </a:r>
            <a:r>
              <a:rPr lang="ro-RO" sz="1600" b="1" dirty="0" smtClean="0">
                <a:solidFill>
                  <a:srgbClr val="FF0000"/>
                </a:solidFill>
                <a:cs typeface="Arial" panose="020B0604020202020204" pitchFamily="34" charset="0"/>
              </a:rPr>
              <a:t> în adăposturi a tuturor porcilor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interdicţia</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mişcării</a:t>
            </a:r>
            <a:r>
              <a:rPr lang="ro-RO" sz="1600" b="1" dirty="0" smtClean="0">
                <a:solidFill>
                  <a:srgbClr val="FF0000"/>
                </a:solidFill>
                <a:cs typeface="Arial" panose="020B0604020202020204" pitchFamily="34" charset="0"/>
              </a:rPr>
              <a:t>;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intrării porcilor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ieşirea</a:t>
            </a:r>
            <a:r>
              <a:rPr lang="ro-RO" sz="1600" b="1" dirty="0" smtClean="0">
                <a:solidFill>
                  <a:srgbClr val="FF0000"/>
                </a:solidFill>
                <a:cs typeface="Arial" panose="020B0604020202020204" pitchFamily="34" charset="0"/>
              </a:rPr>
              <a:t> lor din aceasta.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interzicerea </a:t>
            </a:r>
            <a:r>
              <a:rPr lang="ro-RO" sz="1600" b="1" dirty="0" err="1" smtClean="0">
                <a:solidFill>
                  <a:srgbClr val="FF0000"/>
                </a:solidFill>
                <a:cs typeface="Arial" panose="020B0604020202020204" pitchFamily="34" charset="0"/>
              </a:rPr>
              <a:t>ieşirii</a:t>
            </a:r>
            <a:r>
              <a:rPr lang="ro-RO" sz="1600" b="1" dirty="0" smtClean="0">
                <a:solidFill>
                  <a:srgbClr val="FF0000"/>
                </a:solidFill>
                <a:cs typeface="Arial" panose="020B0604020202020204" pitchFamily="34" charset="0"/>
              </a:rPr>
              <a:t>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 cărnii, a produselor din carne de porc, a materialului seminal, a ovulelor sau a embrionilor de porci, a furajelor, ustensilelor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 altor obiecte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deşeuri</a:t>
            </a:r>
            <a:r>
              <a:rPr lang="ro-RO" sz="1600" b="1" dirty="0" smtClean="0">
                <a:solidFill>
                  <a:srgbClr val="FF0000"/>
                </a:solidFill>
                <a:cs typeface="Arial" panose="020B0604020202020204" pitchFamily="34" charset="0"/>
              </a:rPr>
              <a:t> susceptibile de a transmite pesta porcină africană;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respectarea cu </a:t>
            </a:r>
            <a:r>
              <a:rPr lang="ro-RO" sz="1600" b="1" dirty="0" err="1" smtClean="0">
                <a:solidFill>
                  <a:srgbClr val="FF0000"/>
                </a:solidFill>
                <a:cs typeface="Arial" panose="020B0604020202020204" pitchFamily="34" charset="0"/>
              </a:rPr>
              <a:t>stricteţe</a:t>
            </a:r>
            <a:r>
              <a:rPr lang="ro-RO" sz="1600" b="1" dirty="0" smtClean="0">
                <a:solidFill>
                  <a:srgbClr val="FF0000"/>
                </a:solidFill>
                <a:cs typeface="Arial" panose="020B0604020202020204" pitchFamily="34" charset="0"/>
              </a:rPr>
              <a:t> a regulilor de filtru sanitar pentru </a:t>
            </a:r>
            <a:r>
              <a:rPr lang="ro-RO" sz="1600" b="1" dirty="0" err="1" smtClean="0">
                <a:solidFill>
                  <a:srgbClr val="FF0000"/>
                </a:solidFill>
                <a:cs typeface="Arial" panose="020B0604020202020204" pitchFamily="34" charset="0"/>
              </a:rPr>
              <a:t>circulaţia</a:t>
            </a:r>
            <a:r>
              <a:rPr lang="ro-RO" sz="1600" b="1" dirty="0" smtClean="0">
                <a:solidFill>
                  <a:srgbClr val="FF0000"/>
                </a:solidFill>
                <a:cs typeface="Arial" panose="020B0604020202020204" pitchFamily="34" charset="0"/>
              </a:rPr>
              <a:t> personalului ; </a:t>
            </a:r>
          </a:p>
          <a:p>
            <a:pPr marL="627063" indent="-177800" algn="just" defTabSz="457200">
              <a:buFont typeface="Arial" panose="020B0604020202020204" pitchFamily="34" charset="0"/>
              <a:buChar char="•"/>
            </a:pPr>
            <a:r>
              <a:rPr lang="ro-RO" sz="1600" b="1" dirty="0" smtClean="0">
                <a:solidFill>
                  <a:srgbClr val="FF0000"/>
                </a:solidFill>
                <a:cs typeface="Arial" panose="020B0604020202020204" pitchFamily="34" charset="0"/>
              </a:rPr>
              <a:t>utilizarea unor mijloace corespunzătoare de </a:t>
            </a:r>
            <a:r>
              <a:rPr lang="ro-RO" sz="1600" b="1" dirty="0" err="1" smtClean="0">
                <a:solidFill>
                  <a:srgbClr val="FF0000"/>
                </a:solidFill>
                <a:cs typeface="Arial" panose="020B0604020202020204" pitchFamily="34" charset="0"/>
              </a:rPr>
              <a:t>dezinfecţie</a:t>
            </a:r>
            <a:r>
              <a:rPr lang="ro-RO" sz="1600" b="1" dirty="0" smtClean="0">
                <a:solidFill>
                  <a:srgbClr val="FF0000"/>
                </a:solidFill>
                <a:cs typeface="Arial" panose="020B0604020202020204" pitchFamily="34" charset="0"/>
              </a:rPr>
              <a:t> la intrările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ieşirile</a:t>
            </a:r>
            <a:r>
              <a:rPr lang="ro-RO" sz="1600" b="1" dirty="0" smtClean="0">
                <a:solidFill>
                  <a:srgbClr val="FF0000"/>
                </a:solidFill>
                <a:cs typeface="Arial" panose="020B0604020202020204" pitchFamily="34" charset="0"/>
              </a:rPr>
              <a:t> clădirilor ce adăpostesc porcii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ale </a:t>
            </a:r>
            <a:r>
              <a:rPr lang="ro-RO" sz="1600" b="1" dirty="0" err="1" smtClean="0">
                <a:solidFill>
                  <a:srgbClr val="FF0000"/>
                </a:solidFill>
                <a:cs typeface="Arial" panose="020B0604020202020204" pitchFamily="34" charset="0"/>
              </a:rPr>
              <a:t>exploataţiei</a:t>
            </a:r>
            <a:r>
              <a:rPr lang="ro-RO" sz="1600" b="1" dirty="0" smtClean="0">
                <a:solidFill>
                  <a:srgbClr val="FF0000"/>
                </a:solidFill>
                <a:cs typeface="Arial" panose="020B0604020202020204" pitchFamily="34" charset="0"/>
              </a:rPr>
              <a:t>; </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459738112"/>
      </p:ext>
    </p:extLst>
  </p:cSld>
  <p:clrMapOvr>
    <a:masterClrMapping/>
  </p:clrMapOvr>
</p:sld>
</file>

<file path=ppt/slides/slide1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09" y="76201"/>
            <a:ext cx="8098357" cy="685800"/>
          </a:xfrm>
        </p:spPr>
        <p:txBody>
          <a:bodyPr>
            <a:normAutofit fontScale="90000"/>
          </a:bodyPr>
          <a:lstStyle/>
          <a:p>
            <a:pPr algn="ctr"/>
            <a:r>
              <a:rPr lang="ro-RO" sz="3600" b="1" dirty="0" smtClean="0">
                <a:solidFill>
                  <a:srgbClr val="FF0000"/>
                </a:solidFill>
              </a:rPr>
              <a:t>MĂSURI ÎN CAZ DE CONFIRMARE A PPA</a:t>
            </a:r>
            <a:endParaRPr lang="en-US" sz="3600" b="1" dirty="0">
              <a:solidFill>
                <a:srgbClr val="FF0000"/>
              </a:solidFill>
            </a:endParaRPr>
          </a:p>
        </p:txBody>
      </p:sp>
      <p:sp>
        <p:nvSpPr>
          <p:cNvPr id="17" name="Rectangle 16"/>
          <p:cNvSpPr/>
          <p:nvPr/>
        </p:nvSpPr>
        <p:spPr>
          <a:xfrm>
            <a:off x="982133" y="1100666"/>
            <a:ext cx="10871200" cy="517313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toate porcinele din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vor fi ucise fără </a:t>
            </a:r>
            <a:r>
              <a:rPr lang="ro-RO" sz="1600" b="1" dirty="0" err="1" smtClean="0">
                <a:solidFill>
                  <a:srgbClr val="FF0000"/>
                </a:solidFill>
                <a:cs typeface="Arial" panose="020B0604020202020204" pitchFamily="34" charset="0"/>
              </a:rPr>
              <a:t>intârziere</a:t>
            </a:r>
            <a:r>
              <a:rPr lang="ro-RO" sz="1600" b="1" dirty="0" smtClean="0">
                <a:solidFill>
                  <a:srgbClr val="FF0000"/>
                </a:solidFill>
                <a:cs typeface="Arial" panose="020B0604020202020204" pitchFamily="34" charset="0"/>
              </a:rPr>
              <a:t>, sub control oficial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intr-o</a:t>
            </a:r>
            <a:r>
              <a:rPr lang="ro-RO" sz="1600" b="1" dirty="0" smtClean="0">
                <a:solidFill>
                  <a:srgbClr val="FF0000"/>
                </a:solidFill>
                <a:cs typeface="Arial" panose="020B0604020202020204" pitchFamily="34" charset="0"/>
              </a:rPr>
              <a:t> manieră care să evite riscul propagării virusului PPA;</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se </a:t>
            </a:r>
            <a:r>
              <a:rPr lang="ro-RO" sz="1600" b="1" dirty="0" err="1" smtClean="0">
                <a:solidFill>
                  <a:srgbClr val="FF0000"/>
                </a:solidFill>
                <a:cs typeface="Arial" panose="020B0604020202020204" pitchFamily="34" charset="0"/>
              </a:rPr>
              <a:t>prelevează</a:t>
            </a:r>
            <a:r>
              <a:rPr lang="ro-RO" sz="1600" b="1" dirty="0" smtClean="0">
                <a:solidFill>
                  <a:srgbClr val="FF0000"/>
                </a:solidFill>
                <a:cs typeface="Arial" panose="020B0604020202020204" pitchFamily="34" charset="0"/>
              </a:rPr>
              <a:t> un număr suficient de probe,  astfel încât să se poată determina modul în care a fost introdus virusul pestei porcine africane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perioada în cursul căreia el a putut fi prezent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înainte de notificarea bolii;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carcasele porcilor </a:t>
            </a:r>
            <a:r>
              <a:rPr lang="ro-RO" sz="1600" b="1" dirty="0" err="1" smtClean="0">
                <a:solidFill>
                  <a:srgbClr val="FF0000"/>
                </a:solidFill>
                <a:cs typeface="Arial" panose="020B0604020202020204" pitchFamily="34" charset="0"/>
              </a:rPr>
              <a:t>morţi</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ucişi</a:t>
            </a:r>
            <a:r>
              <a:rPr lang="ro-RO" sz="1600" b="1" dirty="0" smtClean="0">
                <a:solidFill>
                  <a:srgbClr val="FF0000"/>
                </a:solidFill>
                <a:cs typeface="Arial" panose="020B0604020202020204" pitchFamily="34" charset="0"/>
              </a:rPr>
              <a:t> trebuie să fie procesate/distruse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materialul seminal, ovulele sau embrionii de porci colectate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în cursul perioadei situate între introducerea probabilă a bolii în </a:t>
            </a:r>
            <a:r>
              <a:rPr lang="ro-RO" sz="1600" b="1" dirty="0" err="1" smtClean="0">
                <a:solidFill>
                  <a:srgbClr val="FF0000"/>
                </a:solidFill>
                <a:cs typeface="Arial" panose="020B0604020202020204" pitchFamily="34" charset="0"/>
              </a:rPr>
              <a:t>exploataţie</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adoptarea măsurilor oficiale să fie marcate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distruse sub supraveghere oficială;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orice </a:t>
            </a:r>
            <a:r>
              <a:rPr lang="ro-RO" sz="1600" b="1" dirty="0" err="1" smtClean="0">
                <a:solidFill>
                  <a:srgbClr val="FF0000"/>
                </a:solidFill>
                <a:cs typeface="Arial" panose="020B0604020202020204" pitchFamily="34" charset="0"/>
              </a:rPr>
              <a:t>substanţă</a:t>
            </a:r>
            <a:r>
              <a:rPr lang="ro-RO" sz="1600" b="1" dirty="0" smtClean="0">
                <a:solidFill>
                  <a:srgbClr val="FF0000"/>
                </a:solidFill>
                <a:cs typeface="Arial" panose="020B0604020202020204" pitchFamily="34" charset="0"/>
              </a:rPr>
              <a:t> sau </a:t>
            </a:r>
            <a:r>
              <a:rPr lang="ro-RO" sz="1600" b="1" dirty="0" err="1" smtClean="0">
                <a:solidFill>
                  <a:srgbClr val="FF0000"/>
                </a:solidFill>
                <a:cs typeface="Arial" panose="020B0604020202020204" pitchFamily="34" charset="0"/>
              </a:rPr>
              <a:t>deşeu</a:t>
            </a:r>
            <a:r>
              <a:rPr lang="ro-RO" sz="1600" b="1" dirty="0" smtClean="0">
                <a:solidFill>
                  <a:srgbClr val="FF0000"/>
                </a:solidFill>
                <a:cs typeface="Arial" panose="020B0604020202020204" pitchFamily="34" charset="0"/>
              </a:rPr>
              <a:t> susceptibile de a fi contaminate, precum furajele,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să fie supuse </a:t>
            </a:r>
            <a:r>
              <a:rPr lang="ro-RO" sz="1600" b="1" dirty="0" err="1" smtClean="0">
                <a:solidFill>
                  <a:srgbClr val="FF0000"/>
                </a:solidFill>
                <a:cs typeface="Arial" panose="020B0604020202020204" pitchFamily="34" charset="0"/>
              </a:rPr>
              <a:t>procesarii</a:t>
            </a:r>
            <a:r>
              <a:rPr lang="ro-RO" sz="1600" b="1" dirty="0" smtClean="0">
                <a:solidFill>
                  <a:srgbClr val="FF0000"/>
                </a:solidFill>
                <a:cs typeface="Arial" panose="020B0604020202020204" pitchFamily="34" charset="0"/>
              </a:rPr>
              <a:t>; toate materialele de unică </a:t>
            </a:r>
            <a:r>
              <a:rPr lang="ro-RO" sz="1600" b="1" dirty="0" err="1" smtClean="0">
                <a:solidFill>
                  <a:srgbClr val="FF0000"/>
                </a:solidFill>
                <a:cs typeface="Arial" panose="020B0604020202020204" pitchFamily="34" charset="0"/>
              </a:rPr>
              <a:t>folosinţă</a:t>
            </a:r>
            <a:r>
              <a:rPr lang="ro-RO" sz="1600" b="1" dirty="0" smtClean="0">
                <a:solidFill>
                  <a:srgbClr val="FF0000"/>
                </a:solidFill>
                <a:cs typeface="Arial" panose="020B0604020202020204" pitchFamily="34" charset="0"/>
              </a:rPr>
              <a:t> care pot fi contaminate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în special, cele utilizate pentru </a:t>
            </a:r>
            <a:r>
              <a:rPr lang="ro-RO" sz="1600" b="1" dirty="0" err="1" smtClean="0">
                <a:solidFill>
                  <a:srgbClr val="FF0000"/>
                </a:solidFill>
                <a:cs typeface="Arial" panose="020B0604020202020204" pitchFamily="34" charset="0"/>
              </a:rPr>
              <a:t>operaţiunile</a:t>
            </a:r>
            <a:r>
              <a:rPr lang="ro-RO" sz="1600" b="1" dirty="0" smtClean="0">
                <a:solidFill>
                  <a:srgbClr val="FF0000"/>
                </a:solidFill>
                <a:cs typeface="Arial" panose="020B0604020202020204" pitchFamily="34" charset="0"/>
              </a:rPr>
              <a:t> de ucidere, să fie distruse; </a:t>
            </a:r>
          </a:p>
          <a:p>
            <a:pPr algn="just" defTabSz="457200"/>
            <a:endParaRPr lang="ro-RO" sz="1600" b="1" dirty="0" smtClean="0">
              <a:solidFill>
                <a:srgbClr val="FF0000"/>
              </a:solidFill>
              <a:cs typeface="Arial" panose="020B0604020202020204" pitchFamily="34" charset="0"/>
            </a:endParaRPr>
          </a:p>
          <a:p>
            <a:pPr marL="285750" indent="-285750" algn="just" defTabSz="457200">
              <a:buFont typeface="Arial" panose="020B0604020202020204" pitchFamily="34" charset="0"/>
              <a:buChar char="•"/>
            </a:pPr>
            <a:r>
              <a:rPr lang="ro-RO" sz="1600" b="1" dirty="0" smtClean="0">
                <a:solidFill>
                  <a:srgbClr val="FF0000"/>
                </a:solidFill>
                <a:cs typeface="Arial" panose="020B0604020202020204" pitchFamily="34" charset="0"/>
              </a:rPr>
              <a:t>după uciderea porcilor, adăposturile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vehiculele care au fost utilizate pentru transportul lor sau transportul carcaselor lor, precum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echipamentul, trebuie dezinfectate, iar </a:t>
            </a:r>
            <a:r>
              <a:rPr lang="ro-RO" sz="1600" b="1" dirty="0" err="1" smtClean="0">
                <a:solidFill>
                  <a:srgbClr val="FF0000"/>
                </a:solidFill>
                <a:cs typeface="Arial" panose="020B0604020202020204" pitchFamily="34" charset="0"/>
              </a:rPr>
              <a:t>aşternutul</a:t>
            </a:r>
            <a:r>
              <a:rPr lang="ro-RO" sz="1600" b="1" dirty="0" smtClean="0">
                <a:solidFill>
                  <a:srgbClr val="FF0000"/>
                </a:solidFill>
                <a:cs typeface="Arial" panose="020B0604020202020204" pitchFamily="34" charset="0"/>
              </a:rPr>
              <a:t> pentru animale, gunoiul de grajd </a:t>
            </a:r>
            <a:r>
              <a:rPr lang="ro-RO" sz="1600" b="1" dirty="0" err="1" smtClean="0">
                <a:solidFill>
                  <a:srgbClr val="FF0000"/>
                </a:solidFill>
                <a:cs typeface="Arial" panose="020B0604020202020204" pitchFamily="34" charset="0"/>
              </a:rPr>
              <a:t>şi</a:t>
            </a:r>
            <a:r>
              <a:rPr lang="ro-RO" sz="1600" b="1" dirty="0" smtClean="0">
                <a:solidFill>
                  <a:srgbClr val="FF0000"/>
                </a:solidFill>
                <a:cs typeface="Arial" panose="020B0604020202020204" pitchFamily="34" charset="0"/>
              </a:rPr>
              <a:t> </a:t>
            </a:r>
            <a:r>
              <a:rPr lang="ro-RO" sz="1600" b="1" dirty="0" err="1" smtClean="0">
                <a:solidFill>
                  <a:srgbClr val="FF0000"/>
                </a:solidFill>
                <a:cs typeface="Arial" panose="020B0604020202020204" pitchFamily="34" charset="0"/>
              </a:rPr>
              <a:t>purinul</a:t>
            </a:r>
            <a:r>
              <a:rPr lang="ro-RO" sz="1600" b="1" dirty="0" smtClean="0">
                <a:solidFill>
                  <a:srgbClr val="FF0000"/>
                </a:solidFill>
                <a:cs typeface="Arial" panose="020B0604020202020204" pitchFamily="34" charset="0"/>
              </a:rPr>
              <a:t> susceptibile de a fi contaminate trebuie distruse;</a:t>
            </a:r>
            <a:endParaRPr lang="ro-RO" sz="1600" b="1" dirty="0">
              <a:solidFill>
                <a:srgbClr val="FF0000"/>
              </a:solidFill>
              <a:cs typeface="Arial" panose="020B0604020202020204" pitchFamily="34" charset="0"/>
            </a:endParaRPr>
          </a:p>
        </p:txBody>
      </p:sp>
    </p:spTree>
    <p:extLst>
      <p:ext uri="{BB962C8B-B14F-4D97-AF65-F5344CB8AC3E}">
        <p14:creationId xmlns:p14="http://schemas.microsoft.com/office/powerpoint/2010/main" val="3945080531"/>
      </p:ext>
    </p:extLst>
  </p:cSld>
  <p:clrMapOvr>
    <a:masterClrMapping/>
  </p:clrMapOvr>
</p:sld>
</file>

<file path=ppt/slides/slide1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17" name="Rectangle 16"/>
          <p:cNvSpPr/>
          <p:nvPr/>
        </p:nvSpPr>
        <p:spPr>
          <a:xfrm>
            <a:off x="4756685" y="2541873"/>
            <a:ext cx="2543165"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8024288" y="1616371"/>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5" name="Rectangle 4"/>
          <p:cNvSpPr/>
          <p:nvPr/>
        </p:nvSpPr>
        <p:spPr>
          <a:xfrm>
            <a:off x="4740274" y="5093739"/>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8" name="Rectangle 7"/>
          <p:cNvSpPr/>
          <p:nvPr/>
        </p:nvSpPr>
        <p:spPr>
          <a:xfrm>
            <a:off x="4740274" y="4255420"/>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10" name="Rectangle 9"/>
          <p:cNvSpPr/>
          <p:nvPr/>
        </p:nvSpPr>
        <p:spPr>
          <a:xfrm>
            <a:off x="4751798" y="3413226"/>
            <a:ext cx="2543164"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4740275" y="1500450"/>
            <a:ext cx="2543165"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24" name="Title 1"/>
          <p:cNvSpPr txBox="1">
            <a:spLocks/>
          </p:cNvSpPr>
          <p:nvPr/>
        </p:nvSpPr>
        <p:spPr>
          <a:xfrm>
            <a:off x="2485740" y="577499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3979333"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OBSERVAT LA PORC</a:t>
            </a:r>
            <a:endParaRPr lang="ro-RO" sz="4400" b="1" dirty="0">
              <a:solidFill>
                <a:srgbClr val="C00000"/>
              </a:solidFill>
              <a:latin typeface="Impact" panose="020B0806030902050204" pitchFamily="34" charset="0"/>
              <a:cs typeface="Arial" panose="020B0604020202020204" pitchFamily="34" charset="0"/>
            </a:endParaRPr>
          </a:p>
        </p:txBody>
      </p:sp>
      <p:cxnSp>
        <p:nvCxnSpPr>
          <p:cNvPr id="44" name="Straight Arrow Connector 43"/>
          <p:cNvCxnSpPr>
            <a:stCxn id="43" idx="3"/>
            <a:endCxn id="11" idx="1"/>
          </p:cNvCxnSpPr>
          <p:nvPr/>
        </p:nvCxnSpPr>
        <p:spPr>
          <a:xfrm flipV="1">
            <a:off x="4143237" y="1878803"/>
            <a:ext cx="597038" cy="136032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6" name="Straight Arrow Connector 45"/>
          <p:cNvCxnSpPr>
            <a:stCxn id="43" idx="3"/>
            <a:endCxn id="17" idx="1"/>
          </p:cNvCxnSpPr>
          <p:nvPr/>
        </p:nvCxnSpPr>
        <p:spPr>
          <a:xfrm flipV="1">
            <a:off x="4143237" y="2870405"/>
            <a:ext cx="613448" cy="36872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9" name="Straight Arrow Connector 48"/>
          <p:cNvCxnSpPr>
            <a:stCxn id="43" idx="3"/>
            <a:endCxn id="10" idx="1"/>
          </p:cNvCxnSpPr>
          <p:nvPr/>
        </p:nvCxnSpPr>
        <p:spPr>
          <a:xfrm>
            <a:off x="4143237" y="3239128"/>
            <a:ext cx="608561" cy="45773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2" name="Straight Arrow Connector 51"/>
          <p:cNvCxnSpPr>
            <a:stCxn id="43" idx="3"/>
            <a:endCxn id="8" idx="1"/>
          </p:cNvCxnSpPr>
          <p:nvPr/>
        </p:nvCxnSpPr>
        <p:spPr>
          <a:xfrm>
            <a:off x="4143237" y="3239128"/>
            <a:ext cx="597037" cy="129992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6" name="Straight Arrow Connector 55"/>
          <p:cNvCxnSpPr>
            <a:stCxn id="43" idx="3"/>
            <a:endCxn id="5" idx="1"/>
          </p:cNvCxnSpPr>
          <p:nvPr/>
        </p:nvCxnSpPr>
        <p:spPr>
          <a:xfrm>
            <a:off x="4143237" y="3239128"/>
            <a:ext cx="597037" cy="213824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58" name="Straight Arrow Connector 57"/>
          <p:cNvCxnSpPr>
            <a:stCxn id="11" idx="3"/>
            <a:endCxn id="4" idx="1"/>
          </p:cNvCxnSpPr>
          <p:nvPr/>
        </p:nvCxnSpPr>
        <p:spPr>
          <a:xfrm>
            <a:off x="7283440" y="1878803"/>
            <a:ext cx="740848" cy="147819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1" name="Straight Arrow Connector 60"/>
          <p:cNvCxnSpPr>
            <a:stCxn id="17" idx="3"/>
            <a:endCxn id="4" idx="1"/>
          </p:cNvCxnSpPr>
          <p:nvPr/>
        </p:nvCxnSpPr>
        <p:spPr>
          <a:xfrm>
            <a:off x="7299850" y="2870405"/>
            <a:ext cx="724438" cy="48658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6" name="Straight Arrow Connector 65"/>
          <p:cNvCxnSpPr>
            <a:stCxn id="10" idx="3"/>
            <a:endCxn id="4" idx="1"/>
          </p:cNvCxnSpPr>
          <p:nvPr/>
        </p:nvCxnSpPr>
        <p:spPr>
          <a:xfrm flipV="1">
            <a:off x="7294962" y="3356993"/>
            <a:ext cx="729326" cy="339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69" name="Straight Arrow Connector 68"/>
          <p:cNvCxnSpPr>
            <a:stCxn id="8" idx="3"/>
            <a:endCxn id="4" idx="1"/>
          </p:cNvCxnSpPr>
          <p:nvPr/>
        </p:nvCxnSpPr>
        <p:spPr>
          <a:xfrm flipV="1">
            <a:off x="7283439" y="3356993"/>
            <a:ext cx="740849" cy="118206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72" name="Straight Arrow Connector 71"/>
          <p:cNvCxnSpPr>
            <a:stCxn id="5" idx="3"/>
            <a:endCxn id="4" idx="1"/>
          </p:cNvCxnSpPr>
          <p:nvPr/>
        </p:nvCxnSpPr>
        <p:spPr>
          <a:xfrm flipV="1">
            <a:off x="7283438" y="3356993"/>
            <a:ext cx="740850" cy="20203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818449074"/>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769533" y="2607733"/>
            <a:ext cx="10210800" cy="3420533"/>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r>
              <a:rPr lang="ro-RO" sz="2400" b="1" dirty="0" smtClean="0">
                <a:solidFill>
                  <a:srgbClr val="C00000"/>
                </a:solidFill>
              </a:rPr>
              <a:t>VIRUSUL NU AFECTEAZĂ SĂNĂTATEA OMULUI!</a:t>
            </a: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NU EXIS</a:t>
            </a:r>
            <a:r>
              <a:rPr lang="en-US" sz="2400" b="1" dirty="0" smtClean="0">
                <a:solidFill>
                  <a:srgbClr val="C00000"/>
                </a:solidFill>
              </a:rPr>
              <a:t>T</a:t>
            </a:r>
            <a:r>
              <a:rPr lang="ro-RO" sz="2400" b="1" dirty="0" smtClean="0">
                <a:solidFill>
                  <a:srgbClr val="C00000"/>
                </a:solidFill>
              </a:rPr>
              <a:t>Ă</a:t>
            </a:r>
            <a:r>
              <a:rPr lang="en-US" sz="2400" b="1" dirty="0" smtClean="0">
                <a:solidFill>
                  <a:srgbClr val="C00000"/>
                </a:solidFill>
              </a:rPr>
              <a:t> VACCIN PENTRU ACEST VIRUS!</a:t>
            </a:r>
            <a:endParaRPr lang="ro-RO" sz="2400" b="1" dirty="0" smtClean="0">
              <a:solidFill>
                <a:srgbClr val="C00000"/>
              </a:solidFill>
            </a:endParaRPr>
          </a:p>
          <a:p>
            <a:pPr algn="just"/>
            <a:endParaRPr lang="en-US" sz="2400" b="1" dirty="0" smtClean="0">
              <a:solidFill>
                <a:srgbClr val="C00000"/>
              </a:solidFill>
            </a:endParaRPr>
          </a:p>
          <a:p>
            <a:pPr marL="285750" indent="-285750" algn="just">
              <a:buFont typeface="Arial" panose="020B0604020202020204" pitchFamily="34" charset="0"/>
              <a:buChar char="•"/>
            </a:pPr>
            <a:r>
              <a:rPr lang="en-US" sz="2400" b="1" dirty="0" smtClean="0">
                <a:solidFill>
                  <a:srgbClr val="C00000"/>
                </a:solidFill>
              </a:rPr>
              <a:t>VIRUSUL ESTE FOARTE PUTERNIC, MORTALITATEA PORCILOR FIIND DE 100%!</a:t>
            </a:r>
            <a:endParaRPr lang="ro-RO" sz="2400" b="1" dirty="0" smtClean="0">
              <a:solidFill>
                <a:srgbClr val="C00000"/>
              </a:solidFill>
            </a:endParaRPr>
          </a:p>
          <a:p>
            <a:pPr algn="just"/>
            <a:endParaRPr lang="ro-RO" sz="2400" b="1" dirty="0" smtClean="0">
              <a:solidFill>
                <a:srgbClr val="C00000"/>
              </a:solidFill>
            </a:endParaRPr>
          </a:p>
          <a:p>
            <a:pPr marL="285750" indent="-285750" algn="just">
              <a:buFont typeface="Arial" panose="020B0604020202020204" pitchFamily="34" charset="0"/>
              <a:buChar char="•"/>
            </a:pPr>
            <a:r>
              <a:rPr lang="ro-RO" sz="2400" b="1" dirty="0" smtClean="0">
                <a:solidFill>
                  <a:srgbClr val="C00000"/>
                </a:solidFill>
              </a:rPr>
              <a:t>PORCUL CONTAMINAT MOARE SIGUR!</a:t>
            </a:r>
          </a:p>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812333325"/>
      </p:ext>
    </p:extLst>
  </p:cSld>
  <p:clrMapOvr>
    <a:masterClrMapping/>
  </p:clrMapOvr>
</p:sld>
</file>

<file path=ppt/slides/slide20.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4" name="Rectangle 3"/>
          <p:cNvSpPr/>
          <p:nvPr/>
        </p:nvSpPr>
        <p:spPr>
          <a:xfrm>
            <a:off x="8024288" y="1616371"/>
            <a:ext cx="3979333" cy="3363378"/>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en-US" sz="4400" b="1" dirty="0" smtClean="0">
                <a:solidFill>
                  <a:srgbClr val="C00000"/>
                </a:solidFill>
                <a:latin typeface="Impact" panose="020B0806030902050204" pitchFamily="34" charset="0"/>
                <a:cs typeface="Arial" panose="020B0604020202020204" pitchFamily="34" charset="0"/>
              </a:rPr>
              <a:t>ANUN</a:t>
            </a:r>
            <a:r>
              <a:rPr lang="ro-RO" sz="4400" b="1" dirty="0" smtClean="0">
                <a:solidFill>
                  <a:srgbClr val="C00000"/>
                </a:solidFill>
                <a:latin typeface="Impact" panose="020B0806030902050204" pitchFamily="34" charset="0"/>
                <a:cs typeface="Arial" panose="020B0604020202020204" pitchFamily="34" charset="0"/>
              </a:rPr>
              <a:t>ȚĂ MEDICUL VETERINAR!</a:t>
            </a:r>
            <a:endParaRPr lang="ro-RO" sz="4400" b="1" dirty="0">
              <a:solidFill>
                <a:srgbClr val="C00000"/>
              </a:solidFill>
              <a:latin typeface="Impact" panose="020B0806030902050204" pitchFamily="34" charset="0"/>
              <a:cs typeface="Arial" panose="020B0604020202020204" pitchFamily="34" charset="0"/>
            </a:endParaRPr>
          </a:p>
        </p:txBody>
      </p:sp>
      <p:sp>
        <p:nvSpPr>
          <p:cNvPr id="24" name="Title 1"/>
          <p:cNvSpPr txBox="1">
            <a:spLocks/>
          </p:cNvSpPr>
          <p:nvPr/>
        </p:nvSpPr>
        <p:spPr>
          <a:xfrm>
            <a:off x="2975934" y="5746716"/>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27" name="Subtitle 2"/>
          <p:cNvSpPr txBox="1">
            <a:spLocks/>
          </p:cNvSpPr>
          <p:nvPr/>
        </p:nvSpPr>
        <p:spPr>
          <a:xfrm>
            <a:off x="1982098" y="0"/>
            <a:ext cx="10602685" cy="1201421"/>
          </a:xfrm>
          <a:prstGeom prst="rect">
            <a:avLst/>
          </a:prstGeom>
        </p:spPr>
        <p:txBody>
          <a:bodyPr vert="horz" lIns="91440" tIns="45720" rIns="91440" bIns="45720" rtlCol="0" anchor="t">
            <a:noAutofit/>
          </a:bodyPr>
          <a:lstStyle>
            <a:lvl1pPr marL="0" indent="0" algn="r" defTabSz="914400" rtl="0" eaLnBrk="1" latinLnBrk="0" hangingPunct="1">
              <a:lnSpc>
                <a:spcPct val="120000"/>
              </a:lnSpc>
              <a:spcBef>
                <a:spcPts val="1000"/>
              </a:spcBef>
              <a:buClr>
                <a:schemeClr val="accent1"/>
              </a:buClr>
              <a:buSzPct val="160000"/>
              <a:buFont typeface="Arial" panose="020B0604020202020204" pitchFamily="34" charset="0"/>
              <a:buNone/>
              <a:defRPr sz="2800" kern="1200" cap="all" baseline="0">
                <a:solidFill>
                  <a:schemeClr val="bg1">
                    <a:lumMod val="50000"/>
                  </a:schemeClr>
                </a:solidFill>
                <a:effectLst/>
                <a:latin typeface="+mn-lt"/>
                <a:ea typeface="+mn-ea"/>
                <a:cs typeface="+mn-cs"/>
              </a:defRPr>
            </a:lvl1pPr>
            <a:lvl2pPr marL="457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2000" kern="1200" cap="all" baseline="0">
                <a:solidFill>
                  <a:schemeClr val="tx1"/>
                </a:solidFill>
                <a:effectLst/>
                <a:latin typeface="+mn-lt"/>
                <a:ea typeface="+mn-ea"/>
                <a:cs typeface="+mn-cs"/>
              </a:defRPr>
            </a:lvl2pPr>
            <a:lvl3pPr marL="914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800" kern="1200" cap="all" baseline="0">
                <a:solidFill>
                  <a:schemeClr val="tx1"/>
                </a:solidFill>
                <a:effectLst/>
                <a:latin typeface="+mn-lt"/>
                <a:ea typeface="+mn-ea"/>
                <a:cs typeface="+mn-cs"/>
              </a:defRPr>
            </a:lvl3pPr>
            <a:lvl4pPr marL="1371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4pPr>
            <a:lvl5pPr marL="18288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5pPr>
            <a:lvl6pPr marL="22860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6pPr>
            <a:lvl7pPr marL="27432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7pPr>
            <a:lvl8pPr marL="32004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8pPr>
            <a:lvl9pPr marL="3657600" indent="0" algn="ctr" defTabSz="914400" rtl="0" eaLnBrk="1" latinLnBrk="0" hangingPunct="1">
              <a:lnSpc>
                <a:spcPct val="120000"/>
              </a:lnSpc>
              <a:spcBef>
                <a:spcPts val="500"/>
              </a:spcBef>
              <a:buClr>
                <a:schemeClr val="accent1"/>
              </a:buClr>
              <a:buSzPct val="160000"/>
              <a:buFont typeface="Arial" panose="020B0604020202020204" pitchFamily="34" charset="0"/>
              <a:buNone/>
              <a:defRPr sz="1600" kern="1200" cap="all" baseline="0">
                <a:solidFill>
                  <a:schemeClr val="tx1"/>
                </a:solidFill>
                <a:effectLst/>
                <a:latin typeface="+mn-lt"/>
                <a:ea typeface="+mn-ea"/>
                <a:cs typeface="+mn-cs"/>
              </a:defRPr>
            </a:lvl9pPr>
          </a:lstStyle>
          <a:p>
            <a:pPr algn="just">
              <a:buClr>
                <a:srgbClr val="B80E0F"/>
              </a:buClr>
              <a:defRPr/>
            </a:pPr>
            <a:r>
              <a:rPr lang="ro-RO" sz="8000" dirty="0" smtClean="0">
                <a:solidFill>
                  <a:srgbClr val="C00000"/>
                </a:solidFill>
                <a:latin typeface="Impact" panose="020B0806030902050204"/>
              </a:rPr>
              <a:t>UITĂ-TE ȘI ANUNȚĂ !</a:t>
            </a:r>
            <a:endParaRPr lang="en-US" sz="8000" dirty="0">
              <a:solidFill>
                <a:srgbClr val="C00000"/>
              </a:solidFill>
              <a:latin typeface="Impact" panose="020B0806030902050204"/>
            </a:endParaRPr>
          </a:p>
        </p:txBody>
      </p:sp>
      <p:sp>
        <p:nvSpPr>
          <p:cNvPr id="43" name="Rectangle 42"/>
          <p:cNvSpPr/>
          <p:nvPr/>
        </p:nvSpPr>
        <p:spPr>
          <a:xfrm>
            <a:off x="163904" y="1498506"/>
            <a:ext cx="6142628"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4400" b="1" dirty="0" smtClean="0">
                <a:solidFill>
                  <a:srgbClr val="C00000"/>
                </a:solidFill>
                <a:latin typeface="Impact" panose="020B0806030902050204" pitchFamily="34" charset="0"/>
                <a:cs typeface="Arial" panose="020B0604020202020204" pitchFamily="34" charset="0"/>
              </a:rPr>
              <a:t>AI VĂZUT VREUN  CADAVRU DE ANIMAL ?</a:t>
            </a:r>
            <a:endParaRPr lang="ro-RO" sz="4400" b="1" dirty="0">
              <a:solidFill>
                <a:srgbClr val="C00000"/>
              </a:solidFill>
              <a:latin typeface="Impact" panose="020B0806030902050204" pitchFamily="34" charset="0"/>
              <a:cs typeface="Arial" panose="020B0604020202020204" pitchFamily="34" charset="0"/>
            </a:endParaRPr>
          </a:p>
        </p:txBody>
      </p:sp>
      <p:sp>
        <p:nvSpPr>
          <p:cNvPr id="21" name="Right Arrow 20"/>
          <p:cNvSpPr/>
          <p:nvPr/>
        </p:nvSpPr>
        <p:spPr>
          <a:xfrm>
            <a:off x="6306533" y="2959438"/>
            <a:ext cx="1640264" cy="559377"/>
          </a:xfrm>
          <a:prstGeom prst="rightArrow">
            <a:avLst/>
          </a:prstGeom>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endParaRPr lang="en-US" dirty="0">
              <a:solidFill>
                <a:prstClr val="black"/>
              </a:solidFill>
            </a:endParaRPr>
          </a:p>
        </p:txBody>
      </p:sp>
    </p:spTree>
    <p:extLst>
      <p:ext uri="{BB962C8B-B14F-4D97-AF65-F5344CB8AC3E}">
        <p14:creationId xmlns:p14="http://schemas.microsoft.com/office/powerpoint/2010/main" val="1858551840"/>
      </p:ext>
    </p:extLst>
  </p:cSld>
  <p:clrMapOvr>
    <a:masterClrMapping/>
  </p:clrMapOvr>
</p:sld>
</file>

<file path=ppt/slides/slide21.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PORCUL SE UCIDE DOAR SUB SUPRAVEGHEREA MEDICULUI VETERINAR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931318025"/>
      </p:ext>
    </p:extLst>
  </p:cSld>
  <p:clrMapOvr>
    <a:masterClrMapping/>
  </p:clrMapOvr>
</p:sld>
</file>

<file path=ppt/slides/slide22.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CONTACTAȚI IMEDIAT MEDICUL VETERINAR </a:t>
            </a:r>
          </a:p>
          <a:p>
            <a:pPr algn="ctr" defTabSz="457200"/>
            <a:r>
              <a:rPr lang="ro-RO" sz="5400" b="1" dirty="0" smtClean="0">
                <a:solidFill>
                  <a:srgbClr val="C00000"/>
                </a:solidFill>
                <a:latin typeface="Impact" panose="020B0806030902050204" pitchFamily="34" charset="0"/>
                <a:cs typeface="Arial" panose="020B0604020202020204" pitchFamily="34" charset="0"/>
              </a:rPr>
              <a:t>DACĂ VEDEȚI UN CADAVRU DE MISTREȚ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1197084087"/>
      </p:ext>
    </p:extLst>
  </p:cSld>
  <p:clrMapOvr>
    <a:masterClrMapping/>
  </p:clrMapOvr>
</p:sld>
</file>

<file path=ppt/slides/slide23.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DEPLASAȚI ANIMALELE DIN GOSPODĂRIE ȘI TINEȚI-LE ÎNCHISE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308967683"/>
      </p:ext>
    </p:extLst>
  </p:cSld>
  <p:clrMapOvr>
    <a:masterClrMapping/>
  </p:clrMapOvr>
</p:sld>
</file>

<file path=ppt/slides/slide24.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259497" y="5485382"/>
            <a:ext cx="8355085" cy="1209332"/>
          </a:xfrm>
          <a:prstGeom prst="rect">
            <a:avLst/>
          </a:prstGeom>
        </p:spPr>
        <p:txBody>
          <a:bodyPr vert="horz" lIns="91440" tIns="45720" rIns="91440" bIns="45720" rtlCol="0" anchor="b">
            <a:normAutofit fontScale="62500" lnSpcReduction="2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ANUNȚĂ MEDICUL VETERINAR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smtClean="0">
                <a:solidFill>
                  <a:srgbClr val="C00000"/>
                </a:solidFill>
                <a:latin typeface="Impact" panose="020B0806030902050204" pitchFamily="34" charset="0"/>
                <a:cs typeface="Arial" panose="020B0604020202020204" pitchFamily="34" charset="0"/>
              </a:rPr>
              <a:t>NU SACRIFICA  </a:t>
            </a:r>
            <a:r>
              <a:rPr lang="ro-RO" sz="5400" b="1" dirty="0" smtClean="0">
                <a:solidFill>
                  <a:srgbClr val="C00000"/>
                </a:solidFill>
                <a:latin typeface="Impact" panose="020B0806030902050204" pitchFamily="34" charset="0"/>
                <a:cs typeface="Arial" panose="020B0604020202020204" pitchFamily="34" charset="0"/>
              </a:rPr>
              <a:t>ANIMALUL !</a:t>
            </a:r>
          </a:p>
          <a:p>
            <a:pPr algn="ctr" defTabSz="457200"/>
            <a:endParaRPr lang="ro-RO" sz="5400" b="1" dirty="0" smtClean="0">
              <a:solidFill>
                <a:srgbClr val="C00000"/>
              </a:solidFill>
              <a:latin typeface="Impact" panose="020B0806030902050204" pitchFamily="34" charset="0"/>
              <a:cs typeface="Arial" panose="020B0604020202020204" pitchFamily="34" charset="0"/>
            </a:endParaRPr>
          </a:p>
          <a:p>
            <a:pPr algn="ctr" defTabSz="457200"/>
            <a:r>
              <a:rPr lang="ro-RO" sz="5400" b="1" dirty="0" smtClean="0">
                <a:solidFill>
                  <a:srgbClr val="C00000"/>
                </a:solidFill>
                <a:latin typeface="Impact" panose="020B0806030902050204" pitchFamily="34" charset="0"/>
                <a:cs typeface="Arial" panose="020B0604020202020204" pitchFamily="34" charset="0"/>
              </a:rPr>
              <a:t>VEI PRIMI DESPĂGUBIRI !</a:t>
            </a:r>
            <a:endParaRPr lang="ro-RO" sz="5400" b="1" dirty="0">
              <a:solidFill>
                <a:srgbClr val="C00000"/>
              </a:solidFill>
              <a:latin typeface="Impact" panose="020B0806030902050204" pitchFamily="34" charset="0"/>
              <a:cs typeface="Arial" panose="020B0604020202020204" pitchFamily="34" charset="0"/>
            </a:endParaRPr>
          </a:p>
        </p:txBody>
      </p:sp>
      <p:sp>
        <p:nvSpPr>
          <p:cNvPr id="4" name="Title 1"/>
          <p:cNvSpPr txBox="1">
            <a:spLocks/>
          </p:cNvSpPr>
          <p:nvPr/>
        </p:nvSpPr>
        <p:spPr>
          <a:xfrm>
            <a:off x="2826676" y="1890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3671167929"/>
      </p:ext>
    </p:extLst>
  </p:cSld>
  <p:clrMapOvr>
    <a:masterClrMapping/>
  </p:clrMapOvr>
</p:sld>
</file>

<file path=ppt/slides/slide25.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CONSUMA CARNEA </a:t>
            </a:r>
          </a:p>
          <a:p>
            <a:pPr algn="ctr" defTabSz="457200"/>
            <a:r>
              <a:rPr lang="ro-RO" sz="5400" b="1" dirty="0" smtClean="0">
                <a:solidFill>
                  <a:srgbClr val="C00000"/>
                </a:solidFill>
                <a:latin typeface="Impact" panose="020B0806030902050204" pitchFamily="34" charset="0"/>
                <a:cs typeface="Arial" panose="020B0604020202020204" pitchFamily="34" charset="0"/>
              </a:rPr>
              <a:t>DE LA ANIMALUL CONTAMINAT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710130249"/>
      </p:ext>
    </p:extLst>
  </p:cSld>
  <p:clrMapOvr>
    <a:masterClrMapping/>
  </p:clrMapOvr>
</p:sld>
</file>

<file path=ppt/slides/slide26.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ARUNCA RESTURI PE CÂMP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551912666"/>
      </p:ext>
    </p:extLst>
  </p:cSld>
  <p:clrMapOvr>
    <a:masterClrMapping/>
  </p:clrMapOvr>
</p:sld>
</file>

<file path=ppt/slides/slide27.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NU HRĂNI PORCII CU RESTURI ALIMENTARE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3449429913"/>
      </p:ext>
    </p:extLst>
  </p:cSld>
  <p:clrMapOvr>
    <a:masterClrMapping/>
  </p:clrMapOvr>
</p:sld>
</file>

<file path=ppt/slides/slide28.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PORCII MISTREȚI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893976988"/>
      </p:ext>
    </p:extLst>
  </p:cSld>
  <p:clrMapOvr>
    <a:masterClrMapping/>
  </p:clrMapOvr>
</p:sld>
</file>

<file path=ppt/slides/slide29.xml><?xml version="1.0" encoding="utf-8"?>
<p:sld xmlns:a="http://schemas.openxmlformats.org/drawingml/2006/main" xmlns:r="http://schemas.openxmlformats.org/officeDocument/2006/relationships" xmlns:p="http://schemas.openxmlformats.org/presentationml/2006/main">
  <p:cSld>
    <p:bg>
      <p:bgPr>
        <a:gradFill rotWithShape="1">
          <a:gsLst>
            <a:gs pos="46000">
              <a:schemeClr val="bg2">
                <a:tint val="90000"/>
                <a:satMod val="92000"/>
                <a:lumMod val="120000"/>
                <a:alpha val="85000"/>
              </a:schemeClr>
            </a:gs>
            <a:gs pos="100000">
              <a:schemeClr val="bg2">
                <a:shade val="98000"/>
                <a:satMod val="120000"/>
                <a:lumMod val="98000"/>
              </a:schemeClr>
            </a:gs>
          </a:gsLst>
          <a:path path="circle">
            <a:fillToRect l="50000" t="50000" r="100000" b="100000"/>
          </a:path>
        </a:gradFill>
        <a:effectLst/>
      </p:bgPr>
    </p:bg>
    <p:spTree>
      <p:nvGrpSpPr>
        <p:cNvPr id="1" name=""/>
        <p:cNvGrpSpPr/>
        <p:nvPr/>
      </p:nvGrpSpPr>
      <p:grpSpPr>
        <a:xfrm>
          <a:off x="0" y="0"/>
          <a:ext cx="0" cy="0"/>
          <a:chOff x="0" y="0"/>
          <a:chExt cx="0" cy="0"/>
        </a:xfrm>
      </p:grpSpPr>
      <p:sp>
        <p:nvSpPr>
          <p:cNvPr id="24" name="Title 1"/>
          <p:cNvSpPr txBox="1">
            <a:spLocks/>
          </p:cNvSpPr>
          <p:nvPr/>
        </p:nvSpPr>
        <p:spPr>
          <a:xfrm>
            <a:off x="2674276" y="36689"/>
            <a:ext cx="6493933" cy="1209332"/>
          </a:xfrm>
          <a:prstGeom prst="rect">
            <a:avLst/>
          </a:prstGeom>
        </p:spPr>
        <p:txBody>
          <a:bodyPr vert="horz" lIns="91440" tIns="45720" rIns="91440" bIns="45720" rtlCol="0" anchor="b">
            <a:normAutofit/>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43" name="Rectangle 42"/>
          <p:cNvSpPr/>
          <p:nvPr/>
        </p:nvSpPr>
        <p:spPr>
          <a:xfrm>
            <a:off x="163904" y="1498506"/>
            <a:ext cx="11779857" cy="3481243"/>
          </a:xfrm>
          <a:prstGeom prst="rect">
            <a:avLst/>
          </a:prstGeom>
          <a:solidFill>
            <a:schemeClr val="accent1">
              <a:lumMod val="20000"/>
              <a:lumOff val="80000"/>
              <a:alpha val="27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5400" b="1" dirty="0" smtClean="0">
                <a:solidFill>
                  <a:srgbClr val="C00000"/>
                </a:solidFill>
                <a:latin typeface="Impact" panose="020B0806030902050204" pitchFamily="34" charset="0"/>
                <a:cs typeface="Arial" panose="020B0604020202020204" pitchFamily="34" charset="0"/>
              </a:rPr>
              <a:t>ASIGURAȚI-VĂ CĂ PORCII DUMNEAVOASTRĂ NU INTRĂ ÎN CONTACT CU ALȚI </a:t>
            </a:r>
            <a:r>
              <a:rPr lang="ro-RO" sz="5400" b="1" smtClean="0">
                <a:solidFill>
                  <a:srgbClr val="C00000"/>
                </a:solidFill>
                <a:latin typeface="Impact" panose="020B0806030902050204" pitchFamily="34" charset="0"/>
                <a:cs typeface="Arial" panose="020B0604020202020204" pitchFamily="34" charset="0"/>
              </a:rPr>
              <a:t>PORCI !</a:t>
            </a:r>
            <a:endParaRPr lang="ro-RO" sz="5400" b="1" dirty="0">
              <a:solidFill>
                <a:srgbClr val="C00000"/>
              </a:solidFill>
              <a:latin typeface="Impact" panose="020B0806030902050204" pitchFamily="34" charset="0"/>
              <a:cs typeface="Arial" panose="020B0604020202020204" pitchFamily="34" charset="0"/>
            </a:endParaRPr>
          </a:p>
        </p:txBody>
      </p:sp>
    </p:spTree>
    <p:extLst>
      <p:ext uri="{BB962C8B-B14F-4D97-AF65-F5344CB8AC3E}">
        <p14:creationId xmlns:p14="http://schemas.microsoft.com/office/powerpoint/2010/main" val="2233099880"/>
      </p:ext>
    </p:extLst>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1291175" y="2607733"/>
            <a:ext cx="10689158" cy="4123267"/>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marL="285750" indent="-285750" algn="just">
              <a:buFont typeface="Arial" panose="020B0604020202020204" pitchFamily="34" charset="0"/>
              <a:buChar char="•"/>
            </a:pPr>
            <a:endParaRPr lang="en-US" sz="2400" b="1" dirty="0">
              <a:solidFill>
                <a:srgbClr val="C00000"/>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
        <p:nvSpPr>
          <p:cNvPr id="6" name="Rectangle 5"/>
          <p:cNvSpPr/>
          <p:nvPr/>
        </p:nvSpPr>
        <p:spPr>
          <a:xfrm>
            <a:off x="1676401" y="2329795"/>
            <a:ext cx="9694333" cy="3970318"/>
          </a:xfrm>
          <a:prstGeom prst="rect">
            <a:avLst/>
          </a:prstGeom>
        </p:spPr>
        <p:txBody>
          <a:bodyPr wrap="square">
            <a:spAutoFit/>
          </a:bodyPr>
          <a:lstStyle/>
          <a:p>
            <a:r>
              <a:rPr lang="en-US" sz="2800" dirty="0" err="1"/>
              <a:t>Virusul</a:t>
            </a:r>
            <a:r>
              <a:rPr lang="en-US" sz="2800" dirty="0"/>
              <a:t> </a:t>
            </a:r>
            <a:r>
              <a:rPr lang="en-US" sz="2800" dirty="0" err="1" smtClean="0"/>
              <a:t>rezist</a:t>
            </a:r>
            <a:r>
              <a:rPr lang="ro-RO" sz="2800" dirty="0" smtClean="0"/>
              <a:t>ă:</a:t>
            </a:r>
          </a:p>
          <a:p>
            <a:endParaRPr lang="en-US" sz="2800" dirty="0"/>
          </a:p>
          <a:p>
            <a:pPr marL="285750" indent="-285750">
              <a:buFont typeface="Arial" panose="020B0604020202020204" pitchFamily="34" charset="0"/>
              <a:buChar char="•"/>
            </a:pPr>
            <a:r>
              <a:rPr lang="en-US" sz="2800" dirty="0" smtClean="0"/>
              <a:t> </a:t>
            </a:r>
            <a:r>
              <a:rPr lang="en-US" sz="2800" dirty="0"/>
              <a:t>6-10 </a:t>
            </a:r>
            <a:r>
              <a:rPr lang="en-US" sz="2800" dirty="0" err="1"/>
              <a:t>zile</a:t>
            </a:r>
            <a:r>
              <a:rPr lang="en-US" sz="2800" dirty="0"/>
              <a:t> </a:t>
            </a:r>
            <a:r>
              <a:rPr lang="en-US" sz="2800" dirty="0" err="1"/>
              <a:t>în</a:t>
            </a:r>
            <a:r>
              <a:rPr lang="en-US" sz="2800" dirty="0"/>
              <a:t> </a:t>
            </a:r>
            <a:r>
              <a:rPr lang="en-US" sz="2800" dirty="0" err="1"/>
              <a:t>fecalele</a:t>
            </a:r>
            <a:r>
              <a:rPr lang="en-US" sz="2800" dirty="0"/>
              <a:t> de </a:t>
            </a:r>
            <a:r>
              <a:rPr lang="en-US" sz="2800" dirty="0" err="1"/>
              <a:t>porc</a:t>
            </a:r>
            <a:r>
              <a:rPr lang="en-US" sz="2800" dirty="0" smtClean="0"/>
              <a:t>;</a:t>
            </a:r>
            <a:endParaRPr lang="ro-RO" sz="2800" dirty="0" smtClean="0"/>
          </a:p>
          <a:p>
            <a:pPr marL="285750" indent="-285750">
              <a:buFont typeface="Arial" panose="020B0604020202020204" pitchFamily="34" charset="0"/>
              <a:buChar char="•"/>
            </a:pPr>
            <a:r>
              <a:rPr lang="en-US" sz="2800" dirty="0" smtClean="0"/>
              <a:t>10 </a:t>
            </a:r>
            <a:r>
              <a:rPr lang="en-US" sz="2800" dirty="0" err="1"/>
              <a:t>săptămâni</a:t>
            </a:r>
            <a:r>
              <a:rPr lang="en-US" sz="2800" dirty="0"/>
              <a:t> </a:t>
            </a:r>
            <a:r>
              <a:rPr lang="en-US" sz="2800" dirty="0" err="1"/>
              <a:t>în</a:t>
            </a:r>
            <a:r>
              <a:rPr lang="en-US" sz="2800" dirty="0"/>
              <a:t> </a:t>
            </a:r>
            <a:r>
              <a:rPr lang="en-US" sz="2800" dirty="0" err="1"/>
              <a:t>cadavre</a:t>
            </a:r>
            <a:r>
              <a:rPr lang="en-US" sz="2800" dirty="0"/>
              <a:t>;</a:t>
            </a:r>
          </a:p>
          <a:p>
            <a:pPr marL="285750" indent="-285750">
              <a:buFont typeface="Arial" panose="020B0604020202020204" pitchFamily="34" charset="0"/>
              <a:buChar char="•"/>
            </a:pPr>
            <a:r>
              <a:rPr lang="en-US" sz="2800" dirty="0" smtClean="0"/>
              <a:t>3-6 </a:t>
            </a:r>
            <a:r>
              <a:rPr lang="en-US" sz="2800" dirty="0" err="1"/>
              <a:t>luni</a:t>
            </a:r>
            <a:r>
              <a:rPr lang="en-US" sz="2800" dirty="0"/>
              <a:t> </a:t>
            </a:r>
            <a:r>
              <a:rPr lang="en-US" sz="2800" dirty="0" err="1"/>
              <a:t>în</a:t>
            </a:r>
            <a:r>
              <a:rPr lang="en-US" sz="2800" dirty="0"/>
              <a:t> </a:t>
            </a:r>
            <a:r>
              <a:rPr lang="en-US" sz="2800" dirty="0" err="1"/>
              <a:t>carnea</a:t>
            </a:r>
            <a:r>
              <a:rPr lang="en-US" sz="2800" dirty="0"/>
              <a:t> </a:t>
            </a:r>
            <a:r>
              <a:rPr lang="en-US" sz="2800" dirty="0" err="1"/>
              <a:t>sărată</a:t>
            </a:r>
            <a:r>
              <a:rPr lang="en-US" sz="2800" dirty="0"/>
              <a:t> </a:t>
            </a:r>
            <a:r>
              <a:rPr lang="en-US" sz="2800" dirty="0" err="1"/>
              <a:t>şi</a:t>
            </a:r>
            <a:r>
              <a:rPr lang="en-US" sz="2800" dirty="0"/>
              <a:t> </a:t>
            </a:r>
            <a:r>
              <a:rPr lang="en-US" sz="2800" dirty="0" err="1"/>
              <a:t>afumată</a:t>
            </a:r>
            <a:r>
              <a:rPr lang="en-US" sz="2800" dirty="0"/>
              <a:t>;</a:t>
            </a:r>
          </a:p>
          <a:p>
            <a:pPr marL="285750" indent="-285750">
              <a:buFont typeface="Arial" panose="020B0604020202020204" pitchFamily="34" charset="0"/>
              <a:buChar char="•"/>
            </a:pPr>
            <a:r>
              <a:rPr lang="en-US" sz="2800" dirty="0" smtClean="0"/>
              <a:t>6-12 </a:t>
            </a:r>
            <a:r>
              <a:rPr lang="en-US" sz="2800" dirty="0" err="1"/>
              <a:t>luni</a:t>
            </a:r>
            <a:r>
              <a:rPr lang="en-US" sz="2800" dirty="0"/>
              <a:t> </a:t>
            </a:r>
            <a:r>
              <a:rPr lang="en-US" sz="2800" dirty="0" err="1"/>
              <a:t>în</a:t>
            </a:r>
            <a:r>
              <a:rPr lang="en-US" sz="2800" dirty="0"/>
              <a:t> </a:t>
            </a:r>
            <a:r>
              <a:rPr lang="en-US" sz="2800" dirty="0" err="1"/>
              <a:t>corpul</a:t>
            </a:r>
            <a:r>
              <a:rPr lang="en-US" sz="2800" dirty="0"/>
              <a:t> </a:t>
            </a:r>
            <a:r>
              <a:rPr lang="en-US" sz="2800" dirty="0" err="1" smtClean="0"/>
              <a:t>căpuşelor</a:t>
            </a:r>
            <a:r>
              <a:rPr lang="en-US" sz="2800" dirty="0" smtClean="0"/>
              <a:t> din </a:t>
            </a:r>
            <a:r>
              <a:rPr lang="en-US" sz="2800" dirty="0" err="1" smtClean="0"/>
              <a:t>genul</a:t>
            </a:r>
            <a:r>
              <a:rPr lang="en-US" sz="2800" dirty="0" smtClean="0"/>
              <a:t> </a:t>
            </a:r>
            <a:r>
              <a:rPr lang="en-US" sz="2800" dirty="0" err="1" smtClean="0"/>
              <a:t>Ornithodoros</a:t>
            </a:r>
            <a:r>
              <a:rPr lang="en-US" sz="2800" dirty="0" smtClean="0"/>
              <a:t>;</a:t>
            </a:r>
            <a:endParaRPr lang="en-US" sz="2800" dirty="0"/>
          </a:p>
          <a:p>
            <a:pPr marL="285750" indent="-285750">
              <a:buFont typeface="Arial" panose="020B0604020202020204" pitchFamily="34" charset="0"/>
              <a:buChar char="•"/>
            </a:pPr>
            <a:r>
              <a:rPr lang="en-US" sz="2800" dirty="0" smtClean="0"/>
              <a:t>18 </a:t>
            </a:r>
            <a:r>
              <a:rPr lang="en-US" sz="2800" dirty="0" err="1"/>
              <a:t>luni</a:t>
            </a:r>
            <a:r>
              <a:rPr lang="en-US" sz="2800" dirty="0"/>
              <a:t> </a:t>
            </a:r>
            <a:r>
              <a:rPr lang="en-US" sz="2800" dirty="0" err="1"/>
              <a:t>în</a:t>
            </a:r>
            <a:r>
              <a:rPr lang="en-US" sz="2800" dirty="0"/>
              <a:t> </a:t>
            </a:r>
            <a:r>
              <a:rPr lang="en-US" sz="2800" dirty="0" err="1" smtClean="0"/>
              <a:t>sâ</a:t>
            </a:r>
            <a:r>
              <a:rPr lang="ro-RO" sz="2800" dirty="0" smtClean="0"/>
              <a:t>n</a:t>
            </a:r>
            <a:r>
              <a:rPr lang="en-US" sz="2800" dirty="0" err="1" smtClean="0"/>
              <a:t>ge</a:t>
            </a:r>
            <a:r>
              <a:rPr lang="en-US" sz="2800" dirty="0" smtClean="0"/>
              <a:t> </a:t>
            </a:r>
            <a:r>
              <a:rPr lang="en-US" sz="2800" dirty="0"/>
              <a:t>la </a:t>
            </a:r>
            <a:r>
              <a:rPr lang="en-US" sz="2800" dirty="0" err="1"/>
              <a:t>temperatura</a:t>
            </a:r>
            <a:r>
              <a:rPr lang="en-US" sz="2800" dirty="0"/>
              <a:t> de 4ºC;</a:t>
            </a:r>
          </a:p>
          <a:p>
            <a:pPr marL="285750" indent="-285750">
              <a:buFont typeface="Arial" panose="020B0604020202020204" pitchFamily="34" charset="0"/>
              <a:buChar char="•"/>
            </a:pPr>
            <a:r>
              <a:rPr lang="en-US" sz="2800" dirty="0" smtClean="0"/>
              <a:t>6 </a:t>
            </a:r>
            <a:r>
              <a:rPr lang="en-US" sz="2800" dirty="0" err="1"/>
              <a:t>ani</a:t>
            </a:r>
            <a:r>
              <a:rPr lang="en-US" sz="2800" dirty="0"/>
              <a:t> </a:t>
            </a:r>
            <a:r>
              <a:rPr lang="en-US" sz="2800" dirty="0" err="1"/>
              <a:t>în</a:t>
            </a:r>
            <a:r>
              <a:rPr lang="en-US" sz="2800" dirty="0"/>
              <a:t> </a:t>
            </a:r>
            <a:r>
              <a:rPr lang="en-US" sz="2800" dirty="0" err="1"/>
              <a:t>sângele</a:t>
            </a:r>
            <a:r>
              <a:rPr lang="en-US" sz="2800" dirty="0"/>
              <a:t> </a:t>
            </a:r>
            <a:r>
              <a:rPr lang="en-US" sz="2800" dirty="0" err="1"/>
              <a:t>congelat</a:t>
            </a:r>
            <a:r>
              <a:rPr lang="en-US" sz="2800" dirty="0"/>
              <a:t>;</a:t>
            </a:r>
          </a:p>
          <a:p>
            <a:pPr marL="285750" indent="-285750">
              <a:buFont typeface="Arial" panose="020B0604020202020204" pitchFamily="34" charset="0"/>
              <a:buChar char="•"/>
            </a:pPr>
            <a:r>
              <a:rPr lang="ro-RO" sz="2800" dirty="0" smtClean="0"/>
              <a:t>Peste doi ani</a:t>
            </a:r>
            <a:r>
              <a:rPr lang="en-US" sz="2800" dirty="0" smtClean="0"/>
              <a:t> </a:t>
            </a:r>
            <a:r>
              <a:rPr lang="en-US" sz="2800" dirty="0" err="1"/>
              <a:t>în</a:t>
            </a:r>
            <a:r>
              <a:rPr lang="en-US" sz="2800" dirty="0"/>
              <a:t> </a:t>
            </a:r>
            <a:r>
              <a:rPr lang="en-US" sz="2800" dirty="0" err="1"/>
              <a:t>carnea</a:t>
            </a:r>
            <a:r>
              <a:rPr lang="en-US" sz="2800" dirty="0"/>
              <a:t> </a:t>
            </a:r>
            <a:r>
              <a:rPr lang="en-US" sz="2800" dirty="0" err="1"/>
              <a:t>congelată</a:t>
            </a:r>
            <a:r>
              <a:rPr lang="en-US" sz="2800" dirty="0"/>
              <a:t>.</a:t>
            </a:r>
          </a:p>
        </p:txBody>
      </p:sp>
    </p:spTree>
    <p:extLst>
      <p:ext uri="{BB962C8B-B14F-4D97-AF65-F5344CB8AC3E}">
        <p14:creationId xmlns:p14="http://schemas.microsoft.com/office/powerpoint/2010/main" val="2281377832"/>
      </p:ext>
    </p:extLst>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3" name="Title 1"/>
          <p:cNvSpPr txBox="1">
            <a:spLocks/>
          </p:cNvSpPr>
          <p:nvPr/>
        </p:nvSpPr>
        <p:spPr>
          <a:xfrm>
            <a:off x="1291176" y="1176865"/>
            <a:ext cx="9977958" cy="1142999"/>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4" name="Title 1"/>
          <p:cNvSpPr txBox="1">
            <a:spLocks/>
          </p:cNvSpPr>
          <p:nvPr/>
        </p:nvSpPr>
        <p:spPr>
          <a:xfrm>
            <a:off x="2784389" y="3158067"/>
            <a:ext cx="9187477" cy="1644592"/>
          </a:xfrm>
          <a:prstGeom prst="rect">
            <a:avLst/>
          </a:prstGeom>
        </p:spPr>
        <p:txBody>
          <a:bodyPr vert="horz" lIns="91440" tIns="45720" rIns="91440" bIns="45720" rtlCol="0" anchor="b">
            <a:noAutofit/>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just"/>
            <a:r>
              <a:rPr lang="en-US" sz="2800" b="1" dirty="0" err="1">
                <a:solidFill>
                  <a:schemeClr val="tx1"/>
                </a:solidFill>
              </a:rPr>
              <a:t>Virusul</a:t>
            </a:r>
            <a:r>
              <a:rPr lang="en-US" sz="2800" b="1" dirty="0">
                <a:solidFill>
                  <a:schemeClr val="tx1"/>
                </a:solidFill>
              </a:rPr>
              <a:t> </a:t>
            </a:r>
            <a:r>
              <a:rPr lang="en-US" sz="2800" b="1" dirty="0" err="1">
                <a:solidFill>
                  <a:schemeClr val="tx1"/>
                </a:solidFill>
              </a:rPr>
              <a:t>este</a:t>
            </a:r>
            <a:r>
              <a:rPr lang="en-US" sz="2800" b="1" dirty="0">
                <a:solidFill>
                  <a:schemeClr val="tx1"/>
                </a:solidFill>
              </a:rPr>
              <a:t> </a:t>
            </a:r>
            <a:r>
              <a:rPr lang="en-US" sz="2800" b="1" dirty="0" err="1" smtClean="0">
                <a:solidFill>
                  <a:schemeClr val="tx1"/>
                </a:solidFill>
              </a:rPr>
              <a:t>inactivat</a:t>
            </a:r>
            <a:r>
              <a:rPr lang="ro-RO" sz="2800" b="1" dirty="0" smtClean="0">
                <a:solidFill>
                  <a:schemeClr val="tx1"/>
                </a:solidFill>
              </a:rPr>
              <a:t> de </a:t>
            </a:r>
            <a:r>
              <a:rPr lang="en-US" sz="2800" b="1" dirty="0" smtClean="0">
                <a:solidFill>
                  <a:schemeClr val="tx1"/>
                </a:solidFill>
              </a:rPr>
              <a:t>la </a:t>
            </a:r>
            <a:r>
              <a:rPr lang="ro-RO" sz="2800" b="1" dirty="0" smtClean="0">
                <a:solidFill>
                  <a:schemeClr val="tx1"/>
                </a:solidFill>
              </a:rPr>
              <a:t>80</a:t>
            </a:r>
            <a:r>
              <a:rPr lang="en-US" sz="2800" b="1" dirty="0" smtClean="0">
                <a:solidFill>
                  <a:schemeClr val="tx1"/>
                </a:solidFill>
              </a:rPr>
              <a:t>ºC</a:t>
            </a:r>
            <a:r>
              <a:rPr lang="ro-RO" sz="2800" b="1" dirty="0" smtClean="0">
                <a:solidFill>
                  <a:schemeClr val="tx1"/>
                </a:solidFill>
              </a:rPr>
              <a:t>.</a:t>
            </a:r>
          </a:p>
          <a:p>
            <a:pPr algn="just"/>
            <a:endParaRPr lang="en-US" sz="2800" dirty="0" smtClean="0">
              <a:solidFill>
                <a:schemeClr val="tx1"/>
              </a:solidFill>
            </a:endParaRPr>
          </a:p>
        </p:txBody>
      </p:sp>
      <p:sp>
        <p:nvSpPr>
          <p:cNvPr id="5" name="Title 1"/>
          <p:cNvSpPr txBox="1">
            <a:spLocks/>
          </p:cNvSpPr>
          <p:nvPr/>
        </p:nvSpPr>
        <p:spPr>
          <a:xfrm>
            <a:off x="3026734" y="18334"/>
            <a:ext cx="6493933" cy="1065399"/>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dirty="0" smtClean="0">
                <a:solidFill>
                  <a:srgbClr val="B80E0F"/>
                </a:solidFill>
                <a:latin typeface="Impact" panose="020B0806030902050204"/>
              </a:rPr>
              <a:t>ATENȚIE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1028246093"/>
      </p:ext>
    </p:extLst>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459576" y="1024467"/>
            <a:ext cx="8894223" cy="999066"/>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r>
              <a:rPr lang="ro-RO" sz="3600" b="1" dirty="0" smtClean="0">
                <a:solidFill>
                  <a:srgbClr val="FF0000"/>
                </a:solidFill>
              </a:rPr>
              <a:t>CEA MAI PERICULOASĂ BOALĂ LA PORC !!!</a:t>
            </a:r>
            <a:endParaRPr lang="en-US" sz="3600" b="1" dirty="0">
              <a:solidFill>
                <a:srgbClr val="FF0000"/>
              </a:solidFill>
            </a:endParaRPr>
          </a:p>
        </p:txBody>
      </p:sp>
      <p:sp>
        <p:nvSpPr>
          <p:cNvPr id="17" name="Rectangle 16"/>
          <p:cNvSpPr/>
          <p:nvPr/>
        </p:nvSpPr>
        <p:spPr>
          <a:xfrm>
            <a:off x="1761068" y="2277077"/>
            <a:ext cx="10315602" cy="409900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just" defTabSz="457200"/>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EXPLOATAȚIA SĂ FIE ÎMPREJMUITĂ;</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VOR FI INTERZISE VIZITELE ÎN FERME FĂRĂ O DEZINFECȚIE CORESPUNZĂTOARE ;</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ESTE INTERZIS PERSONALULUI ANGAJAT SĂ DEȚINĂ PORCI ÎN GOSPODĂRIA PROPRIE SAU SĂ INTRE ÎN CONTACT CU ALȚI PORCI;</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LA INTRAREA ÎN EXPLOATAȚIE SĂ SE RESPECTE REGULILE SANITAR - VETERINARE;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TOATE MIJLOACELE DE TRANSPORT SĂ FIE RIGUROS DEZINFECTATE;</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AMENAJAREA OBLIGATORIE A FILTRULUI RUTIER ȘI A FILTRELOR SANITARE ÎN FERMĂ PENTRU PERSONAL;</a:t>
            </a:r>
          </a:p>
          <a:p>
            <a:pPr marL="285750" indent="163513" algn="just" defTabSz="457200">
              <a:buFont typeface="Arial" panose="020B0604020202020204" pitchFamily="34" charset="0"/>
              <a:buChar char="•"/>
            </a:pPr>
            <a:endParaRPr lang="ro-RO" sz="1600" b="1" dirty="0" smtClean="0">
              <a:solidFill>
                <a:prstClr val="black"/>
              </a:solidFill>
              <a:latin typeface="Arial" panose="020B0604020202020204" pitchFamily="34" charset="0"/>
              <a:cs typeface="Arial" panose="020B0604020202020204" pitchFamily="34" charset="0"/>
            </a:endParaRPr>
          </a:p>
          <a:p>
            <a:pPr marL="285750" indent="163513" algn="just" defTabSz="457200">
              <a:buFont typeface="Arial" panose="020B0604020202020204" pitchFamily="34" charset="0"/>
              <a:buChar char="•"/>
            </a:pPr>
            <a:r>
              <a:rPr lang="ro-RO" sz="1600" b="1" dirty="0" smtClean="0">
                <a:solidFill>
                  <a:prstClr val="black"/>
                </a:solidFill>
                <a:latin typeface="Arial" panose="020B0604020202020204" pitchFamily="34" charset="0"/>
                <a:cs typeface="Arial" panose="020B0604020202020204" pitchFamily="34" charset="0"/>
              </a:rPr>
              <a:t>ACCESUL ÎN FERMĂ SE FACE DOAR PRIN FILTRE;</a:t>
            </a:r>
            <a:endParaRPr lang="ro-RO" sz="1600" b="1" dirty="0">
              <a:solidFill>
                <a:srgbClr val="FF0000"/>
              </a:solidFill>
              <a:cs typeface="Arial" panose="020B0604020202020204" pitchFamily="34" charset="0"/>
            </a:endParaRPr>
          </a:p>
        </p:txBody>
      </p:sp>
      <p:sp>
        <p:nvSpPr>
          <p:cNvPr id="4" name="Title 1"/>
          <p:cNvSpPr txBox="1">
            <a:spLocks/>
          </p:cNvSpPr>
          <p:nvPr/>
        </p:nvSpPr>
        <p:spPr>
          <a:xfrm>
            <a:off x="4203602" y="18335"/>
            <a:ext cx="4745666" cy="1006132"/>
          </a:xfrm>
          <a:prstGeom prst="rect">
            <a:avLst/>
          </a:prstGeom>
        </p:spPr>
        <p:txBody>
          <a:bodyPr vert="horz" lIns="91440" tIns="45720" rIns="91440" bIns="45720" rtlCol="0" anchor="b">
            <a:normAutofit fontScale="92500" lnSpcReduction="10000"/>
          </a:bodyPr>
          <a:lstStyle>
            <a:lvl1pPr algn="r" defTabSz="914400" rtl="0" eaLnBrk="1" latinLnBrk="0" hangingPunct="1">
              <a:lnSpc>
                <a:spcPct val="90000"/>
              </a:lnSpc>
              <a:spcBef>
                <a:spcPct val="0"/>
              </a:spcBef>
              <a:buNone/>
              <a:defRPr sz="8000" kern="1200" cap="all" baseline="0">
                <a:solidFill>
                  <a:schemeClr val="accent1"/>
                </a:solidFill>
                <a:effectLst/>
                <a:latin typeface="+mj-lt"/>
                <a:ea typeface="+mj-ea"/>
                <a:cs typeface="+mj-cs"/>
              </a:defRPr>
            </a:lvl1pPr>
          </a:lstStyle>
          <a:p>
            <a:pPr algn="ctr">
              <a:defRPr/>
            </a:pPr>
            <a:r>
              <a:rPr lang="ro-RO" sz="6000" dirty="0" smtClean="0">
                <a:solidFill>
                  <a:srgbClr val="B80E0F"/>
                </a:solidFill>
                <a:latin typeface="Impact" panose="020B0806030902050204"/>
              </a:rPr>
              <a:t>ATENȚIE</a:t>
            </a:r>
            <a:r>
              <a:rPr lang="ro-RO" dirty="0" smtClean="0">
                <a:solidFill>
                  <a:srgbClr val="B80E0F"/>
                </a:solidFill>
                <a:latin typeface="Impact" panose="020B0806030902050204"/>
              </a:rPr>
              <a:t> !</a:t>
            </a:r>
            <a:endParaRPr lang="en-US" dirty="0">
              <a:solidFill>
                <a:srgbClr val="B80E0F"/>
              </a:solidFill>
              <a:latin typeface="Impact" panose="020B0806030902050204"/>
            </a:endParaRPr>
          </a:p>
        </p:txBody>
      </p:sp>
    </p:spTree>
    <p:extLst>
      <p:ext uri="{BB962C8B-B14F-4D97-AF65-F5344CB8AC3E}">
        <p14:creationId xmlns:p14="http://schemas.microsoft.com/office/powerpoint/2010/main" val="878496316"/>
      </p:ext>
    </p:extLst>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17" name="Rectangle 16"/>
          <p:cNvSpPr/>
          <p:nvPr/>
        </p:nvSpPr>
        <p:spPr>
          <a:xfrm>
            <a:off x="1786188" y="2925844"/>
            <a:ext cx="1824844" cy="65706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Respirație îngreunată</a:t>
            </a:r>
            <a:endParaRPr lang="ro-RO" sz="1600" b="1" dirty="0">
              <a:solidFill>
                <a:srgbClr val="FF0000"/>
              </a:solidFill>
              <a:cs typeface="Arial" panose="020B0604020202020204" pitchFamily="34" charset="0"/>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SIMPTOME ALE BOLII</a:t>
            </a:r>
            <a:endParaRPr lang="ro-RO" sz="2400" b="1" dirty="0">
              <a:solidFill>
                <a:schemeClr val="tx1"/>
              </a:solidFill>
              <a:cs typeface="Arial" panose="020B0604020202020204" pitchFamily="34" charset="0"/>
            </a:endParaRPr>
          </a:p>
        </p:txBody>
      </p:sp>
      <p:sp>
        <p:nvSpPr>
          <p:cNvPr id="5" name="Rectangle 4"/>
          <p:cNvSpPr/>
          <p:nvPr/>
        </p:nvSpPr>
        <p:spPr>
          <a:xfrm>
            <a:off x="5425021" y="1224190"/>
            <a:ext cx="18118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Apatie</a:t>
            </a:r>
            <a:endParaRPr lang="ro-RO" sz="1600" b="1" dirty="0">
              <a:solidFill>
                <a:srgbClr val="FF0000"/>
              </a:solidFill>
              <a:cs typeface="Arial" panose="020B0604020202020204" pitchFamily="34" charset="0"/>
            </a:endParaRPr>
          </a:p>
        </p:txBody>
      </p:sp>
      <p:sp>
        <p:nvSpPr>
          <p:cNvPr id="6" name="Rectangle 5"/>
          <p:cNvSpPr/>
          <p:nvPr/>
        </p:nvSpPr>
        <p:spPr>
          <a:xfrm>
            <a:off x="7555432" y="1791457"/>
            <a:ext cx="3725353" cy="58087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Imposibilitatea de a sta în picioare</a:t>
            </a:r>
            <a:endParaRPr lang="ro-RO" sz="1600" b="1" dirty="0">
              <a:solidFill>
                <a:srgbClr val="FF0000"/>
              </a:solidFill>
              <a:cs typeface="Arial" panose="020B0604020202020204" pitchFamily="34" charset="0"/>
            </a:endParaRPr>
          </a:p>
        </p:txBody>
      </p:sp>
      <p:sp>
        <p:nvSpPr>
          <p:cNvPr id="7" name="Rectangle 6"/>
          <p:cNvSpPr/>
          <p:nvPr/>
        </p:nvSpPr>
        <p:spPr>
          <a:xfrm>
            <a:off x="2448983" y="4651996"/>
            <a:ext cx="2324098"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Vomă</a:t>
            </a:r>
            <a:endParaRPr lang="ro-RO" sz="1600" b="1" dirty="0">
              <a:solidFill>
                <a:srgbClr val="FF0000"/>
              </a:solidFill>
              <a:cs typeface="Arial" panose="020B0604020202020204" pitchFamily="34" charset="0"/>
            </a:endParaRPr>
          </a:p>
        </p:txBody>
      </p:sp>
      <p:sp>
        <p:nvSpPr>
          <p:cNvPr id="8" name="Rectangle 7"/>
          <p:cNvSpPr/>
          <p:nvPr/>
        </p:nvSpPr>
        <p:spPr>
          <a:xfrm>
            <a:off x="5059371" y="4855195"/>
            <a:ext cx="25431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Lipsă poftă de mâncare</a:t>
            </a:r>
            <a:endParaRPr lang="ro-RO" sz="1600" b="1" dirty="0">
              <a:solidFill>
                <a:srgbClr val="FF0000"/>
              </a:solidFill>
              <a:cs typeface="Arial" panose="020B0604020202020204" pitchFamily="34" charset="0"/>
            </a:endParaRPr>
          </a:p>
        </p:txBody>
      </p:sp>
      <p:sp>
        <p:nvSpPr>
          <p:cNvPr id="9" name="Rectangle 8"/>
          <p:cNvSpPr/>
          <p:nvPr/>
        </p:nvSpPr>
        <p:spPr>
          <a:xfrm>
            <a:off x="9590663" y="2700871"/>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Diaree</a:t>
            </a:r>
            <a:endParaRPr lang="ro-RO" sz="1600" b="1" dirty="0">
              <a:solidFill>
                <a:srgbClr val="FF0000"/>
              </a:solidFill>
              <a:cs typeface="Arial" panose="020B0604020202020204" pitchFamily="34" charset="0"/>
            </a:endParaRPr>
          </a:p>
        </p:txBody>
      </p:sp>
      <p:sp>
        <p:nvSpPr>
          <p:cNvPr id="10" name="Rectangle 9"/>
          <p:cNvSpPr/>
          <p:nvPr/>
        </p:nvSpPr>
        <p:spPr>
          <a:xfrm>
            <a:off x="2668075" y="1776323"/>
            <a:ext cx="2065867"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Febră mare</a:t>
            </a:r>
            <a:endParaRPr lang="ro-RO" sz="1600" b="1" dirty="0">
              <a:solidFill>
                <a:srgbClr val="FF0000"/>
              </a:solidFill>
              <a:cs typeface="Arial" panose="020B0604020202020204" pitchFamily="34" charset="0"/>
            </a:endParaRPr>
          </a:p>
        </p:txBody>
      </p:sp>
      <p:sp>
        <p:nvSpPr>
          <p:cNvPr id="11" name="Rectangle 10"/>
          <p:cNvSpPr/>
          <p:nvPr/>
        </p:nvSpPr>
        <p:spPr>
          <a:xfrm>
            <a:off x="7874532" y="4651996"/>
            <a:ext cx="3776152" cy="756705"/>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Pete roșii albăstrui pe piele, în special în zona urechilor și a râtului</a:t>
            </a:r>
            <a:endParaRPr lang="ro-RO" sz="1600" b="1" dirty="0">
              <a:solidFill>
                <a:srgbClr val="FF0000"/>
              </a:solidFill>
              <a:cs typeface="Arial" panose="020B0604020202020204" pitchFamily="34" charset="0"/>
            </a:endParaRPr>
          </a:p>
        </p:txBody>
      </p:sp>
      <p:sp>
        <p:nvSpPr>
          <p:cNvPr id="12" name="Rectangle 11"/>
          <p:cNvSpPr/>
          <p:nvPr/>
        </p:nvSpPr>
        <p:spPr>
          <a:xfrm>
            <a:off x="9641458" y="3699922"/>
            <a:ext cx="1989666"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Tuse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4" y="1791457"/>
            <a:ext cx="1" cy="9760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8" name="Straight Arrow Connector 17"/>
          <p:cNvCxnSpPr>
            <a:stCxn id="4" idx="2"/>
            <a:endCxn id="8" idx="0"/>
          </p:cNvCxnSpPr>
          <p:nvPr/>
        </p:nvCxnSpPr>
        <p:spPr>
          <a:xfrm flipH="1">
            <a:off x="6330954" y="3741210"/>
            <a:ext cx="1" cy="111398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0" name="Straight Arrow Connector 19"/>
          <p:cNvCxnSpPr>
            <a:stCxn id="4" idx="2"/>
            <a:endCxn id="11" idx="0"/>
          </p:cNvCxnSpPr>
          <p:nvPr/>
        </p:nvCxnSpPr>
        <p:spPr>
          <a:xfrm>
            <a:off x="6330955" y="3741210"/>
            <a:ext cx="343165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3" name="Straight Arrow Connector 22"/>
          <p:cNvCxnSpPr>
            <a:stCxn id="4" idx="3"/>
            <a:endCxn id="12" idx="1"/>
          </p:cNvCxnSpPr>
          <p:nvPr/>
        </p:nvCxnSpPr>
        <p:spPr>
          <a:xfrm>
            <a:off x="8320621" y="3254376"/>
            <a:ext cx="1320837" cy="72918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2984505"/>
            <a:ext cx="1270042" cy="26987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6" idx="2"/>
          </p:cNvCxnSpPr>
          <p:nvPr/>
        </p:nvCxnSpPr>
        <p:spPr>
          <a:xfrm flipV="1">
            <a:off x="6330955" y="2372331"/>
            <a:ext cx="3087154" cy="3952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2" name="Straight Arrow Connector 31"/>
          <p:cNvCxnSpPr>
            <a:stCxn id="4" idx="0"/>
            <a:endCxn id="10" idx="2"/>
          </p:cNvCxnSpPr>
          <p:nvPr/>
        </p:nvCxnSpPr>
        <p:spPr>
          <a:xfrm flipH="1" flipV="1">
            <a:off x="3701009" y="2343590"/>
            <a:ext cx="2629946" cy="42395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6" name="Straight Arrow Connector 35"/>
          <p:cNvCxnSpPr>
            <a:stCxn id="4" idx="1"/>
            <a:endCxn id="17" idx="3"/>
          </p:cNvCxnSpPr>
          <p:nvPr/>
        </p:nvCxnSpPr>
        <p:spPr>
          <a:xfrm flipH="1">
            <a:off x="3611032" y="3254376"/>
            <a:ext cx="730256"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3611032" y="3741210"/>
            <a:ext cx="2719923" cy="91078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55" name="Title 1"/>
          <p:cNvSpPr txBox="1">
            <a:spLocks/>
          </p:cNvSpPr>
          <p:nvPr/>
        </p:nvSpPr>
        <p:spPr>
          <a:xfrm>
            <a:off x="2599815" y="5926017"/>
            <a:ext cx="7607290" cy="724670"/>
          </a:xfrm>
          <a:prstGeom prst="rect">
            <a:avLst/>
          </a:prstGeom>
        </p:spPr>
        <p:txBody>
          <a:bodyPr vert="horz" lIns="91440" tIns="45720" rIns="91440" bIns="45720" rtlCol="0" anchor="b">
            <a:normAutofit fontScale="97500"/>
          </a:bodyPr>
          <a:lstStyle>
            <a:lvl1pPr algn="l" defTabSz="457200" rtl="0" eaLnBrk="1" latinLnBrk="0" hangingPunct="1">
              <a:spcBef>
                <a:spcPct val="0"/>
              </a:spcBef>
              <a:buNone/>
              <a:defRPr sz="5400" kern="1200">
                <a:solidFill>
                  <a:schemeClr val="tx1">
                    <a:lumMod val="85000"/>
                    <a:lumOff val="15000"/>
                  </a:schemeClr>
                </a:solidFill>
                <a:latin typeface="+mj-lt"/>
                <a:ea typeface="+mj-ea"/>
                <a:cs typeface="+mj-cs"/>
              </a:defRPr>
            </a:lvl1pPr>
            <a:lvl2pPr eaLnBrk="1" hangingPunct="1">
              <a:defRPr>
                <a:solidFill>
                  <a:schemeClr val="tx2"/>
                </a:solidFill>
              </a:defRPr>
            </a:lvl2pPr>
            <a:lvl3pPr eaLnBrk="1" hangingPunct="1">
              <a:defRPr>
                <a:solidFill>
                  <a:schemeClr val="tx2"/>
                </a:solidFill>
              </a:defRPr>
            </a:lvl3pPr>
            <a:lvl4pPr eaLnBrk="1" hangingPunct="1">
              <a:defRPr>
                <a:solidFill>
                  <a:schemeClr val="tx2"/>
                </a:solidFill>
              </a:defRPr>
            </a:lvl4pPr>
            <a:lvl5pPr eaLnBrk="1" hangingPunct="1">
              <a:defRPr>
                <a:solidFill>
                  <a:schemeClr val="tx2"/>
                </a:solidFill>
              </a:defRPr>
            </a:lvl5pPr>
            <a:lvl6pPr eaLnBrk="1" hangingPunct="1">
              <a:defRPr>
                <a:solidFill>
                  <a:schemeClr val="tx2"/>
                </a:solidFill>
              </a:defRPr>
            </a:lvl6pPr>
            <a:lvl7pPr eaLnBrk="1" hangingPunct="1">
              <a:defRPr>
                <a:solidFill>
                  <a:schemeClr val="tx2"/>
                </a:solidFill>
              </a:defRPr>
            </a:lvl7pPr>
            <a:lvl8pPr eaLnBrk="1" hangingPunct="1">
              <a:defRPr>
                <a:solidFill>
                  <a:schemeClr val="tx2"/>
                </a:solidFill>
              </a:defRPr>
            </a:lvl8pPr>
            <a:lvl9pPr eaLnBrk="1" hangingPunct="1">
              <a:defRPr>
                <a:solidFill>
                  <a:schemeClr val="tx2"/>
                </a:solidFill>
              </a:defRPr>
            </a:lvl9pPr>
          </a:lstStyle>
          <a:p>
            <a:pPr algn="ctr"/>
            <a:r>
              <a:rPr lang="ro-RO" sz="3600" b="1" dirty="0" smtClean="0">
                <a:solidFill>
                  <a:srgbClr val="FF0000"/>
                </a:solidFill>
              </a:rPr>
              <a:t>MOARTEA SURVINE ÎN 10 ZILE</a:t>
            </a:r>
            <a:endParaRPr lang="en-US" sz="3600" b="1" dirty="0">
              <a:solidFill>
                <a:srgbClr val="FF0000"/>
              </a:solidFill>
            </a:endParaRPr>
          </a:p>
        </p:txBody>
      </p:sp>
    </p:spTree>
    <p:extLst>
      <p:ext uri="{BB962C8B-B14F-4D97-AF65-F5344CB8AC3E}">
        <p14:creationId xmlns:p14="http://schemas.microsoft.com/office/powerpoint/2010/main" val="2364454360"/>
      </p:ext>
    </p:extLst>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CONTAMINAREA</a:t>
            </a:r>
            <a:endParaRPr lang="ro-RO" sz="2400" b="1" dirty="0">
              <a:solidFill>
                <a:schemeClr val="tx1"/>
              </a:solidFill>
              <a:cs typeface="Arial" panose="020B0604020202020204" pitchFamily="34" charset="0"/>
            </a:endParaRPr>
          </a:p>
        </p:txBody>
      </p:sp>
      <p:sp>
        <p:nvSpPr>
          <p:cNvPr id="5" name="Rectangle 4"/>
          <p:cNvSpPr/>
          <p:nvPr/>
        </p:nvSpPr>
        <p:spPr>
          <a:xfrm>
            <a:off x="4866220" y="1224264"/>
            <a:ext cx="2929465" cy="567267"/>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direct al porcilor sănătoși cu cei bolnavi</a:t>
            </a:r>
            <a:endParaRPr lang="ro-RO" sz="1600" b="1" dirty="0">
              <a:solidFill>
                <a:srgbClr val="FF0000"/>
              </a:solidFill>
              <a:cs typeface="Arial" panose="020B0604020202020204" pitchFamily="34" charset="0"/>
            </a:endParaRPr>
          </a:p>
        </p:txBody>
      </p:sp>
      <p:sp>
        <p:nvSpPr>
          <p:cNvPr id="7" name="Rectangle 6"/>
          <p:cNvSpPr/>
          <p:nvPr/>
        </p:nvSpPr>
        <p:spPr>
          <a:xfrm>
            <a:off x="4859871" y="4903002"/>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Contactul cu oamenii care </a:t>
            </a:r>
            <a:r>
              <a:rPr lang="ro-RO" sz="1600" b="1" smtClean="0">
                <a:solidFill>
                  <a:srgbClr val="FF0000"/>
                </a:solidFill>
                <a:cs typeface="Arial" panose="020B0604020202020204" pitchFamily="34" charset="0"/>
              </a:rPr>
              <a:t>poartă haine </a:t>
            </a:r>
            <a:r>
              <a:rPr lang="ro-RO" sz="1600" b="1" dirty="0" smtClean="0">
                <a:solidFill>
                  <a:srgbClr val="FF0000"/>
                </a:solidFill>
                <a:cs typeface="Arial" panose="020B0604020202020204" pitchFamily="34" charset="0"/>
              </a:rPr>
              <a:t>sau încălțăminte contaminate</a:t>
            </a:r>
            <a:endParaRPr lang="ro-RO" sz="1600" b="1" dirty="0">
              <a:solidFill>
                <a:srgbClr val="FF0000"/>
              </a:solidFill>
              <a:cs typeface="Arial" panose="020B0604020202020204" pitchFamily="34" charset="0"/>
            </a:endParaRPr>
          </a:p>
        </p:txBody>
      </p:sp>
      <p:sp>
        <p:nvSpPr>
          <p:cNvPr id="9" name="Rectangle 8"/>
          <p:cNvSpPr/>
          <p:nvPr/>
        </p:nvSpPr>
        <p:spPr>
          <a:xfrm>
            <a:off x="9565263" y="2799705"/>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Contact cu materiale contaminate sau cadavre de animale</a:t>
            </a:r>
            <a:endParaRPr lang="ro-RO" sz="1600" b="1" dirty="0">
              <a:solidFill>
                <a:srgbClr val="FF0000"/>
              </a:solidFill>
              <a:cs typeface="Arial" panose="020B0604020202020204" pitchFamily="34" charset="0"/>
            </a:endParaRPr>
          </a:p>
        </p:txBody>
      </p:sp>
      <p:sp>
        <p:nvSpPr>
          <p:cNvPr id="10" name="Rectangle 9"/>
          <p:cNvSpPr/>
          <p:nvPr/>
        </p:nvSpPr>
        <p:spPr>
          <a:xfrm>
            <a:off x="974741" y="2792101"/>
            <a:ext cx="2339957"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Hrănirea porcilor cu resturi alimentare contaminate</a:t>
            </a:r>
            <a:endParaRPr lang="ro-RO" sz="1600"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330953" y="1791531"/>
            <a:ext cx="2" cy="9760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a:off x="8320621" y="3254376"/>
            <a:ext cx="1244642" cy="0"/>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27778" y="3741210"/>
            <a:ext cx="3177" cy="11617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2" name="Rectangle 11"/>
          <p:cNvSpPr/>
          <p:nvPr/>
        </p:nvSpPr>
        <p:spPr>
          <a:xfrm>
            <a:off x="1056226"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Circulația porcilor fără control sanitar veterinar</a:t>
            </a:r>
            <a:endParaRPr lang="ro-RO" sz="1600" b="1" dirty="0">
              <a:solidFill>
                <a:srgbClr val="FF0000"/>
              </a:solidFill>
              <a:cs typeface="Arial" panose="020B0604020202020204" pitchFamily="34" charset="0"/>
            </a:endParaRPr>
          </a:p>
        </p:txBody>
      </p:sp>
      <p:sp>
        <p:nvSpPr>
          <p:cNvPr id="14" name="Rectangle 13"/>
          <p:cNvSpPr/>
          <p:nvPr/>
        </p:nvSpPr>
        <p:spPr>
          <a:xfrm>
            <a:off x="8827560" y="4385297"/>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Comercializarea cărnii sau subproduselor fără ștampila sanitar-veterinară</a:t>
            </a:r>
            <a:endParaRPr lang="ro-RO" sz="1600" b="1" dirty="0">
              <a:solidFill>
                <a:srgbClr val="FF0000"/>
              </a:solidFill>
              <a:cs typeface="Arial" panose="020B0604020202020204" pitchFamily="34" charset="0"/>
            </a:endParaRPr>
          </a:p>
        </p:txBody>
      </p:sp>
      <p:cxnSp>
        <p:nvCxnSpPr>
          <p:cNvPr id="15" name="Straight Arrow Connector 14"/>
          <p:cNvCxnSpPr>
            <a:stCxn id="4" idx="2"/>
            <a:endCxn id="12" idx="0"/>
          </p:cNvCxnSpPr>
          <p:nvPr/>
        </p:nvCxnSpPr>
        <p:spPr>
          <a:xfrm flipH="1">
            <a:off x="2524133" y="3741210"/>
            <a:ext cx="380682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17" name="Straight Arrow Connector 16"/>
          <p:cNvCxnSpPr>
            <a:stCxn id="4" idx="2"/>
            <a:endCxn id="14" idx="0"/>
          </p:cNvCxnSpPr>
          <p:nvPr/>
        </p:nvCxnSpPr>
        <p:spPr>
          <a:xfrm>
            <a:off x="6330955" y="3741210"/>
            <a:ext cx="3964512" cy="64408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9058636" y="1164494"/>
            <a:ext cx="2432004" cy="90934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400" b="1" dirty="0" smtClean="0">
                <a:solidFill>
                  <a:srgbClr val="FF0000"/>
                </a:solidFill>
                <a:cs typeface="Arial" panose="020B0604020202020204" pitchFamily="34" charset="0"/>
              </a:rPr>
              <a:t>Hranirea cu regulile din zona cu risc de contaminare</a:t>
            </a:r>
            <a:endParaRPr lang="ro-RO" sz="1400" b="1" dirty="0">
              <a:solidFill>
                <a:srgbClr val="FF0000"/>
              </a:solidFill>
              <a:cs typeface="Arial" panose="020B0604020202020204" pitchFamily="34" charset="0"/>
            </a:endParaRPr>
          </a:p>
        </p:txBody>
      </p:sp>
      <p:cxnSp>
        <p:nvCxnSpPr>
          <p:cNvPr id="18" name="Straight Arrow Connector 17"/>
          <p:cNvCxnSpPr/>
          <p:nvPr/>
        </p:nvCxnSpPr>
        <p:spPr>
          <a:xfrm flipV="1">
            <a:off x="8328630" y="2092411"/>
            <a:ext cx="700040" cy="6627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122068835"/>
      </p:ext>
    </p:extLst>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341288"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CE SĂ FAC?</a:t>
            </a:r>
            <a:endParaRPr lang="ro-RO" sz="2400" b="1" dirty="0">
              <a:solidFill>
                <a:schemeClr val="tx1"/>
              </a:solidFill>
              <a:cs typeface="Arial" panose="020B0604020202020204" pitchFamily="34" charset="0"/>
            </a:endParaRPr>
          </a:p>
        </p:txBody>
      </p:sp>
      <p:sp>
        <p:nvSpPr>
          <p:cNvPr id="5" name="Rectangle 4"/>
          <p:cNvSpPr/>
          <p:nvPr/>
        </p:nvSpPr>
        <p:spPr>
          <a:xfrm>
            <a:off x="2363260" y="897476"/>
            <a:ext cx="2929465" cy="77553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porcii au simptome</a:t>
            </a:r>
            <a:endParaRPr lang="ro-RO" b="1" dirty="0">
              <a:solidFill>
                <a:srgbClr val="FF0000"/>
              </a:solidFill>
              <a:cs typeface="Arial" panose="020B0604020202020204" pitchFamily="34" charset="0"/>
            </a:endParaRPr>
          </a:p>
        </p:txBody>
      </p:sp>
      <p:sp>
        <p:nvSpPr>
          <p:cNvPr id="7" name="Rectangle 6"/>
          <p:cNvSpPr/>
          <p:nvPr/>
        </p:nvSpPr>
        <p:spPr>
          <a:xfrm>
            <a:off x="4243923" y="4537077"/>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NU VĂ OPUNEȚI UCIDERII </a:t>
            </a:r>
          </a:p>
        </p:txBody>
      </p:sp>
      <p:sp>
        <p:nvSpPr>
          <p:cNvPr id="9" name="Rectangle 8"/>
          <p:cNvSpPr/>
          <p:nvPr/>
        </p:nvSpPr>
        <p:spPr>
          <a:xfrm>
            <a:off x="9556796" y="2458508"/>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Schimbați hainele și încălțămintea de fiecare dată când ieșiți din gospodărie</a:t>
            </a:r>
            <a:endParaRPr lang="ro-RO" sz="1600" b="1" dirty="0">
              <a:solidFill>
                <a:srgbClr val="FF0000"/>
              </a:solidFill>
              <a:cs typeface="Arial" panose="020B0604020202020204" pitchFamily="34" charset="0"/>
            </a:endParaRPr>
          </a:p>
        </p:txBody>
      </p:sp>
      <p:sp>
        <p:nvSpPr>
          <p:cNvPr id="10" name="Rectangle 9"/>
          <p:cNvSpPr/>
          <p:nvPr/>
        </p:nvSpPr>
        <p:spPr>
          <a:xfrm>
            <a:off x="262467" y="2792101"/>
            <a:ext cx="3052231"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Nu deplasați animalele din gospodărie și </a:t>
            </a:r>
            <a:r>
              <a:rPr lang="ro-RO" b="1" dirty="0" err="1" smtClean="0">
                <a:solidFill>
                  <a:srgbClr val="FF0000"/>
                </a:solidFill>
                <a:cs typeface="Arial" panose="020B0604020202020204" pitchFamily="34" charset="0"/>
              </a:rPr>
              <a:t>tineți</a:t>
            </a:r>
            <a:r>
              <a:rPr lang="ro-RO" b="1" dirty="0" smtClean="0">
                <a:solidFill>
                  <a:srgbClr val="FF0000"/>
                </a:solidFill>
                <a:cs typeface="Arial" panose="020B0604020202020204" pitchFamily="34" charset="0"/>
              </a:rPr>
              <a:t>-le închise</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3827993" y="1673007"/>
            <a:ext cx="2502962" cy="109453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3"/>
            <a:endCxn id="9" idx="1"/>
          </p:cNvCxnSpPr>
          <p:nvPr/>
        </p:nvCxnSpPr>
        <p:spPr>
          <a:xfrm flipV="1">
            <a:off x="8320621" y="3254375"/>
            <a:ext cx="1236175"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1"/>
            <a:endCxn id="10" idx="3"/>
          </p:cNvCxnSpPr>
          <p:nvPr/>
        </p:nvCxnSpPr>
        <p:spPr>
          <a:xfrm flipH="1" flipV="1">
            <a:off x="3314698" y="3254375"/>
            <a:ext cx="1026590" cy="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flipH="1">
            <a:off x="6330954" y="3741210"/>
            <a:ext cx="1" cy="79586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7" name="Rectangle 16"/>
          <p:cNvSpPr/>
          <p:nvPr/>
        </p:nvSpPr>
        <p:spPr>
          <a:xfrm>
            <a:off x="7577668" y="888178"/>
            <a:ext cx="4029446" cy="981811"/>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Contactați imediat medicul veterinar dacă vedeți un cadavru de mistreț sau porc domestic</a:t>
            </a:r>
            <a:endParaRPr lang="ro-RO" b="1" dirty="0">
              <a:solidFill>
                <a:srgbClr val="FF0000"/>
              </a:solidFill>
              <a:cs typeface="Arial" panose="020B0604020202020204" pitchFamily="34" charset="0"/>
            </a:endParaRPr>
          </a:p>
        </p:txBody>
      </p:sp>
      <p:cxnSp>
        <p:nvCxnSpPr>
          <p:cNvPr id="19" name="Straight Arrow Connector 18"/>
          <p:cNvCxnSpPr>
            <a:stCxn id="4" idx="0"/>
            <a:endCxn id="17" idx="2"/>
          </p:cNvCxnSpPr>
          <p:nvPr/>
        </p:nvCxnSpPr>
        <p:spPr>
          <a:xfrm flipV="1">
            <a:off x="6330955" y="1869989"/>
            <a:ext cx="3261436" cy="897553"/>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6" name="Rectangle 15"/>
          <p:cNvSpPr/>
          <p:nvPr/>
        </p:nvSpPr>
        <p:spPr>
          <a:xfrm>
            <a:off x="4243924" y="5885136"/>
            <a:ext cx="417406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rgbClr val="FF0000"/>
                </a:solidFill>
                <a:latin typeface="Arial" panose="020B0604020202020204" pitchFamily="34" charset="0"/>
                <a:cs typeface="Arial" panose="020B0604020202020204" pitchFamily="34" charset="0"/>
              </a:rPr>
              <a:t>PRIMIȚI DESPĂGUBIRI PENTRU ANIMALUL UCIS</a:t>
            </a:r>
            <a:endParaRPr lang="ro-RO" sz="2400" b="1" dirty="0">
              <a:solidFill>
                <a:srgbClr val="FF0000"/>
              </a:solidFill>
              <a:latin typeface="Arial" panose="020B0604020202020204" pitchFamily="34" charset="0"/>
              <a:cs typeface="Arial" panose="020B0604020202020204" pitchFamily="34" charset="0"/>
            </a:endParaRPr>
          </a:p>
        </p:txBody>
      </p:sp>
      <p:cxnSp>
        <p:nvCxnSpPr>
          <p:cNvPr id="18" name="Straight Arrow Connector 17"/>
          <p:cNvCxnSpPr>
            <a:stCxn id="7" idx="2"/>
            <a:endCxn id="16" idx="0"/>
          </p:cNvCxnSpPr>
          <p:nvPr/>
        </p:nvCxnSpPr>
        <p:spPr>
          <a:xfrm>
            <a:off x="6330954" y="5396881"/>
            <a:ext cx="1" cy="488255"/>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1013239750"/>
      </p:ext>
    </p:extLst>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itle 1"/>
          <p:cNvSpPr>
            <a:spLocks noGrp="1"/>
          </p:cNvSpPr>
          <p:nvPr>
            <p:ph type="ctrTitle"/>
          </p:nvPr>
        </p:nvSpPr>
        <p:spPr>
          <a:xfrm>
            <a:off x="2527310" y="76201"/>
            <a:ext cx="7607290" cy="1134532"/>
          </a:xfrm>
        </p:spPr>
        <p:txBody>
          <a:bodyPr>
            <a:normAutofit fontScale="90000"/>
          </a:bodyPr>
          <a:lstStyle/>
          <a:p>
            <a:pPr algn="ctr"/>
            <a:r>
              <a:rPr lang="ro-RO" sz="3600" b="1" dirty="0" smtClean="0">
                <a:solidFill>
                  <a:srgbClr val="FF0000"/>
                </a:solidFill>
              </a:rPr>
              <a:t>PESTA PORCINĂ AFRICANĂ</a:t>
            </a:r>
            <a:br>
              <a:rPr lang="ro-RO" sz="3600" b="1" dirty="0" smtClean="0">
                <a:solidFill>
                  <a:srgbClr val="FF0000"/>
                </a:solidFill>
              </a:rPr>
            </a:br>
            <a:endParaRPr lang="en-US" sz="3600" b="1" dirty="0">
              <a:solidFill>
                <a:srgbClr val="FF0000"/>
              </a:solidFill>
            </a:endParaRPr>
          </a:p>
        </p:txBody>
      </p:sp>
      <p:sp>
        <p:nvSpPr>
          <p:cNvPr id="4" name="Rectangle 3"/>
          <p:cNvSpPr/>
          <p:nvPr/>
        </p:nvSpPr>
        <p:spPr>
          <a:xfrm>
            <a:off x="4485221" y="2767542"/>
            <a:ext cx="3979333" cy="97366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2400" b="1" dirty="0" smtClean="0">
                <a:solidFill>
                  <a:schemeClr val="tx1"/>
                </a:solidFill>
                <a:cs typeface="Arial" panose="020B0604020202020204" pitchFamily="34" charset="0"/>
              </a:rPr>
              <a:t>CUM PROTEJĂM GOSPODĂRIA?</a:t>
            </a:r>
            <a:endParaRPr lang="ro-RO" sz="2400" b="1" dirty="0">
              <a:solidFill>
                <a:schemeClr val="tx1"/>
              </a:solidFill>
              <a:cs typeface="Arial" panose="020B0604020202020204" pitchFamily="34" charset="0"/>
            </a:endParaRPr>
          </a:p>
        </p:txBody>
      </p:sp>
      <p:sp>
        <p:nvSpPr>
          <p:cNvPr id="5" name="Rectangle 4"/>
          <p:cNvSpPr/>
          <p:nvPr/>
        </p:nvSpPr>
        <p:spPr>
          <a:xfrm>
            <a:off x="4522264" y="849697"/>
            <a:ext cx="3905245" cy="900869"/>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Ne asigurăm că achiziționăm furaje, așternut și porci din unități verificate</a:t>
            </a:r>
            <a:endParaRPr lang="ro-RO" b="1" dirty="0">
              <a:solidFill>
                <a:srgbClr val="FF0000"/>
              </a:solidFill>
              <a:cs typeface="Arial" panose="020B0604020202020204" pitchFamily="34" charset="0"/>
            </a:endParaRPr>
          </a:p>
        </p:txBody>
      </p:sp>
      <p:sp>
        <p:nvSpPr>
          <p:cNvPr id="7" name="Rectangle 6"/>
          <p:cNvSpPr/>
          <p:nvPr/>
        </p:nvSpPr>
        <p:spPr>
          <a:xfrm>
            <a:off x="8593671" y="484610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resturi alimentare</a:t>
            </a:r>
            <a:endParaRPr lang="ro-RO" sz="1600" b="1" dirty="0">
              <a:solidFill>
                <a:srgbClr val="FF0000"/>
              </a:solidFill>
              <a:cs typeface="Arial" panose="020B0604020202020204" pitchFamily="34" charset="0"/>
            </a:endParaRPr>
          </a:p>
        </p:txBody>
      </p:sp>
      <p:sp>
        <p:nvSpPr>
          <p:cNvPr id="9" name="Rectangle 8"/>
          <p:cNvSpPr/>
          <p:nvPr/>
        </p:nvSpPr>
        <p:spPr>
          <a:xfrm>
            <a:off x="9567937" y="868607"/>
            <a:ext cx="2432004" cy="1591733"/>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lăsăm porcii din alte gospodării să intre în contact cu porcii din gospodăria noastră</a:t>
            </a:r>
            <a:endParaRPr lang="ro-RO" sz="1600" b="1" dirty="0">
              <a:solidFill>
                <a:srgbClr val="FF0000"/>
              </a:solidFill>
              <a:cs typeface="Arial" panose="020B0604020202020204" pitchFamily="34" charset="0"/>
            </a:endParaRPr>
          </a:p>
        </p:txBody>
      </p:sp>
      <p:sp>
        <p:nvSpPr>
          <p:cNvPr id="10" name="Rectangle 9"/>
          <p:cNvSpPr/>
          <p:nvPr/>
        </p:nvSpPr>
        <p:spPr>
          <a:xfrm>
            <a:off x="368187" y="1309291"/>
            <a:ext cx="3134788" cy="924548"/>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b="1" dirty="0" smtClean="0">
                <a:solidFill>
                  <a:srgbClr val="FF0000"/>
                </a:solidFill>
                <a:cs typeface="Arial" panose="020B0604020202020204" pitchFamily="34" charset="0"/>
              </a:rPr>
              <a:t>Asigurați-vă că porcii dumneavoastră nu intră în contact cu porcii mistreți</a:t>
            </a:r>
            <a:endParaRPr lang="ro-RO" b="1" dirty="0">
              <a:solidFill>
                <a:srgbClr val="FF0000"/>
              </a:solidFill>
              <a:cs typeface="Arial" panose="020B0604020202020204" pitchFamily="34" charset="0"/>
            </a:endParaRPr>
          </a:p>
        </p:txBody>
      </p:sp>
      <p:cxnSp>
        <p:nvCxnSpPr>
          <p:cNvPr id="13" name="Straight Arrow Connector 12"/>
          <p:cNvCxnSpPr>
            <a:stCxn id="4" idx="0"/>
            <a:endCxn id="5" idx="2"/>
          </p:cNvCxnSpPr>
          <p:nvPr/>
        </p:nvCxnSpPr>
        <p:spPr>
          <a:xfrm flipH="1" flipV="1">
            <a:off x="6474887" y="1750566"/>
            <a:ext cx="1" cy="1016976"/>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6" name="Straight Arrow Connector 25"/>
          <p:cNvCxnSpPr>
            <a:stCxn id="4" idx="0"/>
            <a:endCxn id="9" idx="1"/>
          </p:cNvCxnSpPr>
          <p:nvPr/>
        </p:nvCxnSpPr>
        <p:spPr>
          <a:xfrm flipV="1">
            <a:off x="6474888" y="1664474"/>
            <a:ext cx="3093049" cy="110306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29" name="Straight Arrow Connector 28"/>
          <p:cNvCxnSpPr>
            <a:stCxn id="4" idx="0"/>
            <a:endCxn id="10" idx="3"/>
          </p:cNvCxnSpPr>
          <p:nvPr/>
        </p:nvCxnSpPr>
        <p:spPr>
          <a:xfrm flipH="1" flipV="1">
            <a:off x="3502975" y="1771565"/>
            <a:ext cx="2971913" cy="995977"/>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42" name="Straight Arrow Connector 41"/>
          <p:cNvCxnSpPr>
            <a:stCxn id="4" idx="2"/>
            <a:endCxn id="7" idx="0"/>
          </p:cNvCxnSpPr>
          <p:nvPr/>
        </p:nvCxnSpPr>
        <p:spPr>
          <a:xfrm>
            <a:off x="6474888" y="3741210"/>
            <a:ext cx="3586690" cy="110489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19" name="Rectangle 18"/>
          <p:cNvSpPr/>
          <p:nvPr/>
        </p:nvSpPr>
        <p:spPr>
          <a:xfrm>
            <a:off x="468357" y="2830785"/>
            <a:ext cx="329142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err="1" smtClean="0">
                <a:solidFill>
                  <a:srgbClr val="FF0000"/>
                </a:solidFill>
                <a:cs typeface="Arial" panose="020B0604020202020204" pitchFamily="34" charset="0"/>
              </a:rPr>
              <a:t>Vănătorii</a:t>
            </a:r>
            <a:r>
              <a:rPr lang="ro-RO" sz="1600" b="1" dirty="0" smtClean="0">
                <a:solidFill>
                  <a:srgbClr val="FF0000"/>
                </a:solidFill>
                <a:cs typeface="Arial" panose="020B0604020202020204" pitchFamily="34" charset="0"/>
              </a:rPr>
              <a:t> și câinii de vânătoare să nu vină în contact cu porcii din gospodărie</a:t>
            </a:r>
            <a:endParaRPr lang="ro-RO" sz="1600" b="1" dirty="0">
              <a:solidFill>
                <a:srgbClr val="FF0000"/>
              </a:solidFill>
              <a:cs typeface="Arial" panose="020B0604020202020204" pitchFamily="34" charset="0"/>
            </a:endParaRPr>
          </a:p>
        </p:txBody>
      </p:sp>
      <p:sp>
        <p:nvSpPr>
          <p:cNvPr id="27" name="Rectangle 26"/>
          <p:cNvSpPr/>
          <p:nvPr/>
        </p:nvSpPr>
        <p:spPr>
          <a:xfrm>
            <a:off x="2115500" y="4873768"/>
            <a:ext cx="2935814"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aruncăm resturi de carcasă de porc pe câmp sau în gospodărie</a:t>
            </a:r>
            <a:endParaRPr lang="ro-RO" sz="1600" b="1" dirty="0">
              <a:solidFill>
                <a:srgbClr val="FF0000"/>
              </a:solidFill>
              <a:cs typeface="Arial" panose="020B0604020202020204" pitchFamily="34" charset="0"/>
            </a:endParaRPr>
          </a:p>
        </p:txBody>
      </p:sp>
      <p:cxnSp>
        <p:nvCxnSpPr>
          <p:cNvPr id="28" name="Straight Arrow Connector 27"/>
          <p:cNvCxnSpPr>
            <a:stCxn id="4" idx="2"/>
            <a:endCxn id="27" idx="0"/>
          </p:cNvCxnSpPr>
          <p:nvPr/>
        </p:nvCxnSpPr>
        <p:spPr>
          <a:xfrm flipH="1">
            <a:off x="3583407" y="3741210"/>
            <a:ext cx="2891481" cy="1132558"/>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cxnSp>
        <p:nvCxnSpPr>
          <p:cNvPr id="35" name="Straight Arrow Connector 34"/>
          <p:cNvCxnSpPr>
            <a:stCxn id="4" idx="1"/>
            <a:endCxn id="19" idx="3"/>
          </p:cNvCxnSpPr>
          <p:nvPr/>
        </p:nvCxnSpPr>
        <p:spPr>
          <a:xfrm flipH="1">
            <a:off x="3759779" y="3254376"/>
            <a:ext cx="725442" cy="6311"/>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
        <p:nvSpPr>
          <p:cNvPr id="31" name="Rectangle 30"/>
          <p:cNvSpPr/>
          <p:nvPr/>
        </p:nvSpPr>
        <p:spPr>
          <a:xfrm>
            <a:off x="9102811" y="2826666"/>
            <a:ext cx="2989542" cy="859804"/>
          </a:xfrm>
          <a:prstGeom prst="rect">
            <a:avLst/>
          </a:prstGeom>
          <a:solidFill>
            <a:schemeClr val="accent1">
              <a:lumMod val="20000"/>
              <a:lumOff val="80000"/>
            </a:schemeClr>
          </a:solidFill>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defTabSz="457200"/>
            <a:r>
              <a:rPr lang="ro-RO" sz="1600" b="1" dirty="0" smtClean="0">
                <a:solidFill>
                  <a:srgbClr val="FF0000"/>
                </a:solidFill>
                <a:cs typeface="Arial" panose="020B0604020202020204" pitchFamily="34" charset="0"/>
              </a:rPr>
              <a:t>Nu hrănim porcii cu furaje de origine necunoscută</a:t>
            </a:r>
            <a:endParaRPr lang="ro-RO" sz="1600" b="1" dirty="0">
              <a:solidFill>
                <a:srgbClr val="FF0000"/>
              </a:solidFill>
              <a:cs typeface="Arial" panose="020B0604020202020204" pitchFamily="34" charset="0"/>
            </a:endParaRPr>
          </a:p>
        </p:txBody>
      </p:sp>
      <p:cxnSp>
        <p:nvCxnSpPr>
          <p:cNvPr id="32" name="Straight Arrow Connector 31"/>
          <p:cNvCxnSpPr>
            <a:stCxn id="4" idx="3"/>
            <a:endCxn id="31" idx="1"/>
          </p:cNvCxnSpPr>
          <p:nvPr/>
        </p:nvCxnSpPr>
        <p:spPr>
          <a:xfrm>
            <a:off x="8464554" y="3254376"/>
            <a:ext cx="638257" cy="2192"/>
          </a:xfrm>
          <a:prstGeom prst="straightConnector1">
            <a:avLst/>
          </a:prstGeom>
          <a:ln>
            <a:tailEnd type="triangle"/>
          </a:ln>
        </p:spPr>
        <p:style>
          <a:lnRef idx="1">
            <a:schemeClr val="accent1"/>
          </a:lnRef>
          <a:fillRef idx="0">
            <a:schemeClr val="accent1"/>
          </a:fillRef>
          <a:effectRef idx="0">
            <a:schemeClr val="accent1"/>
          </a:effectRef>
          <a:fontRef idx="minor">
            <a:schemeClr val="tx1"/>
          </a:fontRef>
        </p:style>
      </p:cxnSp>
    </p:spTree>
    <p:extLst>
      <p:ext uri="{BB962C8B-B14F-4D97-AF65-F5344CB8AC3E}">
        <p14:creationId xmlns:p14="http://schemas.microsoft.com/office/powerpoint/2010/main" val="2594182807"/>
      </p:ext>
    </p:extLst>
  </p:cSld>
  <p:clrMapOvr>
    <a:masterClrMapping/>
  </p:clrMapOvr>
</p:sld>
</file>

<file path=ppt/theme/theme1.xml><?xml version="1.0" encoding="utf-8"?>
<a:theme xmlns:a="http://schemas.openxmlformats.org/drawingml/2006/main" name="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ppt/theme/theme2.xml><?xml version="1.0" encoding="utf-8"?>
<a:theme xmlns:a="http://schemas.openxmlformats.org/drawingml/2006/main" name="1_Wisp">
  <a:themeElements>
    <a:clrScheme name="Wisp">
      <a:dk1>
        <a:sysClr val="windowText" lastClr="000000"/>
      </a:dk1>
      <a:lt1>
        <a:sysClr val="window" lastClr="FFFFFF"/>
      </a:lt1>
      <a:dk2>
        <a:srgbClr val="766F54"/>
      </a:dk2>
      <a:lt2>
        <a:srgbClr val="E3EACF"/>
      </a:lt2>
      <a:accent1>
        <a:srgbClr val="A53010"/>
      </a:accent1>
      <a:accent2>
        <a:srgbClr val="DE7E18"/>
      </a:accent2>
      <a:accent3>
        <a:srgbClr val="9F8351"/>
      </a:accent3>
      <a:accent4>
        <a:srgbClr val="728653"/>
      </a:accent4>
      <a:accent5>
        <a:srgbClr val="92AA4C"/>
      </a:accent5>
      <a:accent6>
        <a:srgbClr val="6AAC91"/>
      </a:accent6>
      <a:hlink>
        <a:srgbClr val="FB4A18"/>
      </a:hlink>
      <a:folHlink>
        <a:srgbClr val="FB9318"/>
      </a:folHlink>
    </a:clrScheme>
    <a:fontScheme name="Wisp">
      <a:maj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ajorFont>
      <a:minorFont>
        <a:latin typeface="Century Gothic"/>
        <a:ea typeface=""/>
        <a:cs typeface=""/>
        <a:font script="Jpan" typeface="メイリオ"/>
        <a:font script="Hang" typeface="HY중고딕"/>
        <a:font script="Hans" typeface="幼圆"/>
        <a:font script="Hant" typeface="微軟正黑體"/>
        <a:font script="Arab" typeface="Tahoma"/>
        <a:font script="Hebr" typeface="Gisha"/>
        <a:font script="Thai" typeface="DilleniaUPC"/>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ahoma"/>
        <a:font script="Uigh" typeface="Microsoft Uighur"/>
        <a:font script="Geor" typeface="Sylfaen"/>
      </a:minorFont>
    </a:fontScheme>
    <a:fmtScheme name="Wisp">
      <a:fillStyleLst>
        <a:solidFill>
          <a:schemeClr val="phClr"/>
        </a:solidFill>
        <a:solidFill>
          <a:schemeClr val="phClr">
            <a:tint val="70000"/>
            <a:lumMod val="104000"/>
          </a:schemeClr>
        </a:solidFill>
        <a:gradFill rotWithShape="1">
          <a:gsLst>
            <a:gs pos="0">
              <a:schemeClr val="phClr">
                <a:tint val="96000"/>
                <a:lumMod val="104000"/>
              </a:schemeClr>
            </a:gs>
            <a:gs pos="100000">
              <a:schemeClr val="phClr">
                <a:shade val="98000"/>
                <a:lumMod val="94000"/>
              </a:schemeClr>
            </a:gs>
          </a:gsLst>
          <a:lin ang="5400000" scaled="0"/>
        </a:gradFill>
      </a:fillStyleLst>
      <a:lnStyleLst>
        <a:ln w="9525" cap="rnd" cmpd="sng" algn="ctr">
          <a:solidFill>
            <a:schemeClr val="phClr">
              <a:shade val="90000"/>
            </a:schemeClr>
          </a:solidFill>
          <a:prstDash val="solid"/>
        </a:ln>
        <a:ln w="15875" cap="rnd" cmpd="sng" algn="ctr">
          <a:solidFill>
            <a:schemeClr val="phClr"/>
          </a:solidFill>
          <a:prstDash val="solid"/>
        </a:ln>
        <a:ln w="22225" cap="rnd" cmpd="sng" algn="ctr">
          <a:solidFill>
            <a:schemeClr val="phClr"/>
          </a:solidFill>
          <a:prstDash val="solid"/>
        </a:ln>
      </a:lnStyleLst>
      <a:effectStyleLst>
        <a:effectStyle>
          <a:effectLst/>
        </a:effectStyle>
        <a:effectStyle>
          <a:effectLst>
            <a:outerShdw blurRad="38100" dist="25400" dir="5400000" rotWithShape="0">
              <a:srgbClr val="000000">
                <a:alpha val="25000"/>
              </a:srgbClr>
            </a:outerShdw>
          </a:effectLst>
        </a:effectStyle>
        <a:effectStyle>
          <a:effectLst>
            <a:outerShdw blurRad="50800" dist="38100" dir="5400000" rotWithShape="0">
              <a:srgbClr val="000000">
                <a:alpha val="60000"/>
              </a:srgbClr>
            </a:outerShdw>
          </a:effectLst>
        </a:effectStyle>
      </a:effectStyleLst>
      <a:bgFillStyleLst>
        <a:solidFill>
          <a:schemeClr val="phClr"/>
        </a:solidFill>
        <a:gradFill rotWithShape="1">
          <a:gsLst>
            <a:gs pos="0">
              <a:schemeClr val="phClr">
                <a:tint val="90000"/>
                <a:lumMod val="120000"/>
              </a:schemeClr>
            </a:gs>
            <a:gs pos="100000">
              <a:schemeClr val="phClr">
                <a:shade val="98000"/>
                <a:satMod val="120000"/>
                <a:lumMod val="98000"/>
              </a:schemeClr>
            </a:gs>
          </a:gsLst>
          <a:lin ang="5400000" scaled="0"/>
        </a:gradFill>
        <a:gradFill rotWithShape="1">
          <a:gsLst>
            <a:gs pos="0">
              <a:schemeClr val="phClr">
                <a:tint val="90000"/>
                <a:satMod val="92000"/>
                <a:lumMod val="120000"/>
              </a:schemeClr>
            </a:gs>
            <a:gs pos="100000">
              <a:schemeClr val="phClr">
                <a:shade val="98000"/>
                <a:satMod val="120000"/>
                <a:lumMod val="98000"/>
              </a:schemeClr>
            </a:gs>
          </a:gsLst>
          <a:path path="circle">
            <a:fillToRect l="50000" t="50000" r="100000" b="100000"/>
          </a:path>
        </a:gradFill>
      </a:bgFillStyleLst>
    </a:fmtScheme>
  </a:themeElements>
  <a:objectDefaults/>
  <a:extraClrSchemeLst/>
  <a:extLst>
    <a:ext uri="{05A4C25C-085E-4340-85A3-A5531E510DB2}">
      <thm15:themeFamily xmlns="" xmlns:thm15="http://schemas.microsoft.com/office/thememl/2012/main" name="Wisp" id="{7CB32D59-10C0-40DD-B7BD-2E94284A981C}" vid="{24B1A44C-C006-48B2-A4D7-E5549B3D8CD4}"/>
    </a:ext>
  </a:extLst>
</a:theme>
</file>

<file path=docProps/app.xml><?xml version="1.0" encoding="utf-8"?>
<Properties xmlns="http://schemas.openxmlformats.org/officeDocument/2006/extended-properties" xmlns:vt="http://schemas.openxmlformats.org/officeDocument/2006/docPropsVTypes">
  <TotalTime>352</TotalTime>
  <Words>1780</Words>
  <Application>Microsoft Office PowerPoint</Application>
  <PresentationFormat>Custom</PresentationFormat>
  <Paragraphs>247</Paragraphs>
  <Slides>29</Slides>
  <Notes>0</Notes>
  <HiddenSlides>0</HiddenSlides>
  <MMClips>0</MMClips>
  <ScaleCrop>false</ScaleCrop>
  <HeadingPairs>
    <vt:vector size="4" baseType="variant">
      <vt:variant>
        <vt:lpstr>Theme</vt:lpstr>
      </vt:variant>
      <vt:variant>
        <vt:i4>2</vt:i4>
      </vt:variant>
      <vt:variant>
        <vt:lpstr>Slide Titles</vt:lpstr>
      </vt:variant>
      <vt:variant>
        <vt:i4>29</vt:i4>
      </vt:variant>
    </vt:vector>
  </HeadingPairs>
  <TitlesOfParts>
    <vt:vector size="31" baseType="lpstr">
      <vt:lpstr>Wisp</vt:lpstr>
      <vt:lpstr>1_Wisp</vt:lpstr>
      <vt:lpstr>PESTA PORCINĂ AFRICANĂ Extras privind acțiunile de combatere a PPA</vt:lpstr>
      <vt:lpstr>PowerPoint Presentation</vt:lpstr>
      <vt:lpstr>PowerPoint Presentation</vt:lpstr>
      <vt:lpstr>PowerPoint Presentation</vt:lpstr>
      <vt:lpstr>PESTA PORCINĂ AFRICANĂ CEA MAI PERICULOASĂ BOALĂ LA PORC !!!</vt:lpstr>
      <vt:lpstr>PESTA PORCINĂ AFRICANĂ </vt:lpstr>
      <vt:lpstr>PESTA PORCINĂ AFRICANĂ </vt:lpstr>
      <vt:lpstr>PESTA PORCINĂ AFRICANĂ </vt:lpstr>
      <vt:lpstr>PESTA PORCINĂ AFRICANĂ </vt:lpstr>
      <vt:lpstr>PESTA PORCINĂ AFRICANĂ </vt:lpstr>
      <vt:lpstr>PowerPoint Presentation</vt:lpstr>
      <vt:lpstr>COMBATERE PPA       (organizare)</vt:lpstr>
      <vt:lpstr>COMBATERE PPA       (organizare locală)</vt:lpstr>
      <vt:lpstr>COMBATERE PPA       (organizare locală)</vt:lpstr>
      <vt:lpstr>COMBATERE PPA       (organizare locală)</vt:lpstr>
      <vt:lpstr>COMBATERE PPA       (organizare locală)</vt:lpstr>
      <vt:lpstr>MĂSURI ÎN CAZ DE SUSPICIUNE DE PPA</vt:lpstr>
      <vt:lpstr>MĂSURI ÎN CAZ DE CONFIRMARE A PPA</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LinksUpToDate>false</LinksUpToDate>
  <SharedDoc>false</SharedDoc>
  <HyperlinksChanged>false</HyperlinksChanged>
  <AppVersion>14.0000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PPA (organizare)</dc:title>
  <dc:creator>Cristina Dinu</dc:creator>
  <cp:lastModifiedBy>stefan.vasile</cp:lastModifiedBy>
  <cp:revision>45</cp:revision>
  <cp:lastPrinted>2018-07-25T07:59:56Z</cp:lastPrinted>
  <dcterms:created xsi:type="dcterms:W3CDTF">2018-07-24T07:04:31Z</dcterms:created>
  <dcterms:modified xsi:type="dcterms:W3CDTF">2018-08-22T15:30:58Z</dcterms:modified>
</cp:coreProperties>
</file>